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ppt/notesSlides/notesSlide2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notesSlides/notesSlide3.xml" ContentType="application/vnd.openxmlformats-officedocument.presentationml.notesSlide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notesSlides/notesSlide10.xml" ContentType="application/vnd.openxmlformats-officedocument.presentationml.notesSlide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notesSlides/notesSlide11.xml" ContentType="application/vnd.openxmlformats-officedocument.presentationml.notesSlide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notesSlides/notesSlide14.xml" ContentType="application/vnd.openxmlformats-officedocument.presentationml.notesSlide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notesSlides/notesSlide15.xml" ContentType="application/vnd.openxmlformats-officedocument.presentationml.notesSlide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notesSlides/notesSlide16.xml" ContentType="application/vnd.openxmlformats-officedocument.presentationml.notesSlide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notesSlides/notesSlide17.xml" ContentType="application/vnd.openxmlformats-officedocument.presentationml.notesSlide+xml"/>
  <Override PartName="/ppt/tags/tag174.xml" ContentType="application/vnd.openxmlformats-officedocument.presentationml.tags+xml"/>
  <Override PartName="/ppt/notesSlides/notesSlide18.xml" ContentType="application/vnd.openxmlformats-officedocument.presentationml.notesSlide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notesSlides/notesSlide19.xml" ContentType="application/vnd.openxmlformats-officedocument.presentationml.notesSlide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notesSlides/notesSlide20.xml" ContentType="application/vnd.openxmlformats-officedocument.presentationml.notesSlide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notesSlides/notesSlide21.xml" ContentType="application/vnd.openxmlformats-officedocument.presentationml.notesSlide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notesSlides/notesSlide22.xml" ContentType="application/vnd.openxmlformats-officedocument.presentationml.notesSlide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555" r:id="rId2"/>
    <p:sldId id="556" r:id="rId3"/>
    <p:sldId id="557" r:id="rId4"/>
    <p:sldId id="558" r:id="rId5"/>
    <p:sldId id="559" r:id="rId6"/>
    <p:sldId id="560" r:id="rId7"/>
    <p:sldId id="561" r:id="rId8"/>
    <p:sldId id="562" r:id="rId9"/>
    <p:sldId id="563" r:id="rId10"/>
    <p:sldId id="564" r:id="rId11"/>
    <p:sldId id="565" r:id="rId12"/>
    <p:sldId id="566" r:id="rId13"/>
    <p:sldId id="567" r:id="rId14"/>
    <p:sldId id="568" r:id="rId15"/>
    <p:sldId id="569" r:id="rId16"/>
    <p:sldId id="570" r:id="rId17"/>
    <p:sldId id="571" r:id="rId18"/>
    <p:sldId id="572" r:id="rId19"/>
    <p:sldId id="573" r:id="rId20"/>
    <p:sldId id="574" r:id="rId21"/>
    <p:sldId id="575" r:id="rId22"/>
    <p:sldId id="576" r:id="rId23"/>
    <p:sldId id="577" r:id="rId24"/>
    <p:sldId id="2007578443" r:id="rId25"/>
  </p:sldIdLst>
  <p:sldSz cx="24384000" cy="13716000"/>
  <p:notesSz cx="6858000" cy="9144000"/>
  <p:embeddedFontLst>
    <p:embeddedFont>
      <p:font typeface="阿里巴巴普惠体 3.0" panose="020F0502020204030204" pitchFamily="34" charset="0"/>
      <p:regular r:id="rId28"/>
      <p:bold r:id="rId29"/>
      <p:italic r:id="rId30"/>
      <p:boldItalic r:id="rId31"/>
    </p:embeddedFont>
    <p:embeddedFont>
      <p:font typeface="微软雅黑" panose="020B0503020204020204" pitchFamily="34" charset="-122"/>
      <p:regular r:id="rId32"/>
      <p:bold r:id="rId33"/>
    </p:embeddedFont>
    <p:embeddedFont>
      <p:font typeface="Alibaba PuHuiTi 3 75 SemiBold" panose="020F0502020204030204" pitchFamily="34" charset="0"/>
      <p:regular r:id="rId34"/>
      <p:bold r:id="rId35"/>
      <p:italic r:id="rId36"/>
      <p:boldItalic r:id="rId37"/>
    </p:embeddedFont>
  </p:embeddedFontLst>
  <p:custDataLst>
    <p:tags r:id="rId38"/>
  </p:custDataLst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2438400" rtl="0" fontAlgn="auto" latinLnBrk="0" hangingPunct="0">
      <a:lnSpc>
        <a:spcPct val="130000"/>
      </a:lnSpc>
      <a:spcBef>
        <a:spcPts val="0"/>
      </a:spcBef>
      <a:spcAft>
        <a:spcPts val="0"/>
      </a:spcAft>
      <a:buClrTx/>
      <a:buSzTx/>
      <a:buFontTx/>
      <a:buNone/>
      <a:defRPr kumimoji="0" sz="2400" b="0" i="0" u="none" strike="noStrike" cap="none" spc="96" normalizeH="0" baseline="0">
        <a:ln>
          <a:noFill/>
        </a:ln>
        <a:solidFill>
          <a:srgbClr val="5E5E5E"/>
        </a:solidFill>
        <a:effectLst/>
        <a:uFillTx/>
        <a:latin typeface="Alibaba PuHuiTi 3 55 Regular"/>
        <a:ea typeface="Alibaba PuHuiTi 3 55 Regular"/>
        <a:cs typeface="Alibaba PuHuiTi 3 55 Regular"/>
        <a:sym typeface="Alibaba PuHuiTi 3 55 Regular"/>
      </a:defRPr>
    </a:lvl1pPr>
    <a:lvl2pPr marL="0" marR="0" indent="457200" algn="l" defTabSz="2438400" rtl="0" fontAlgn="auto" latinLnBrk="0" hangingPunct="0">
      <a:lnSpc>
        <a:spcPct val="130000"/>
      </a:lnSpc>
      <a:spcBef>
        <a:spcPts val="0"/>
      </a:spcBef>
      <a:spcAft>
        <a:spcPts val="0"/>
      </a:spcAft>
      <a:buClrTx/>
      <a:buSzTx/>
      <a:buFontTx/>
      <a:buNone/>
      <a:defRPr kumimoji="0" sz="2400" b="0" i="0" u="none" strike="noStrike" cap="none" spc="96" normalizeH="0" baseline="0">
        <a:ln>
          <a:noFill/>
        </a:ln>
        <a:solidFill>
          <a:srgbClr val="5E5E5E"/>
        </a:solidFill>
        <a:effectLst/>
        <a:uFillTx/>
        <a:latin typeface="Alibaba PuHuiTi 3 55 Regular"/>
        <a:ea typeface="Alibaba PuHuiTi 3 55 Regular"/>
        <a:cs typeface="Alibaba PuHuiTi 3 55 Regular"/>
        <a:sym typeface="Alibaba PuHuiTi 3 55 Regular"/>
      </a:defRPr>
    </a:lvl2pPr>
    <a:lvl3pPr marL="0" marR="0" indent="914400" algn="l" defTabSz="2438400" rtl="0" fontAlgn="auto" latinLnBrk="0" hangingPunct="0">
      <a:lnSpc>
        <a:spcPct val="130000"/>
      </a:lnSpc>
      <a:spcBef>
        <a:spcPts val="0"/>
      </a:spcBef>
      <a:spcAft>
        <a:spcPts val="0"/>
      </a:spcAft>
      <a:buClrTx/>
      <a:buSzTx/>
      <a:buFontTx/>
      <a:buNone/>
      <a:defRPr kumimoji="0" sz="2400" b="0" i="0" u="none" strike="noStrike" cap="none" spc="96" normalizeH="0" baseline="0">
        <a:ln>
          <a:noFill/>
        </a:ln>
        <a:solidFill>
          <a:srgbClr val="5E5E5E"/>
        </a:solidFill>
        <a:effectLst/>
        <a:uFillTx/>
        <a:latin typeface="Alibaba PuHuiTi 3 55 Regular"/>
        <a:ea typeface="Alibaba PuHuiTi 3 55 Regular"/>
        <a:cs typeface="Alibaba PuHuiTi 3 55 Regular"/>
        <a:sym typeface="Alibaba PuHuiTi 3 55 Regular"/>
      </a:defRPr>
    </a:lvl3pPr>
    <a:lvl4pPr marL="0" marR="0" indent="1371600" algn="l" defTabSz="2438400" rtl="0" fontAlgn="auto" latinLnBrk="0" hangingPunct="0">
      <a:lnSpc>
        <a:spcPct val="130000"/>
      </a:lnSpc>
      <a:spcBef>
        <a:spcPts val="0"/>
      </a:spcBef>
      <a:spcAft>
        <a:spcPts val="0"/>
      </a:spcAft>
      <a:buClrTx/>
      <a:buSzTx/>
      <a:buFontTx/>
      <a:buNone/>
      <a:defRPr kumimoji="0" sz="2400" b="0" i="0" u="none" strike="noStrike" cap="none" spc="96" normalizeH="0" baseline="0">
        <a:ln>
          <a:noFill/>
        </a:ln>
        <a:solidFill>
          <a:srgbClr val="5E5E5E"/>
        </a:solidFill>
        <a:effectLst/>
        <a:uFillTx/>
        <a:latin typeface="Alibaba PuHuiTi 3 55 Regular"/>
        <a:ea typeface="Alibaba PuHuiTi 3 55 Regular"/>
        <a:cs typeface="Alibaba PuHuiTi 3 55 Regular"/>
        <a:sym typeface="Alibaba PuHuiTi 3 55 Regular"/>
      </a:defRPr>
    </a:lvl4pPr>
    <a:lvl5pPr marL="0" marR="0" indent="1828800" algn="l" defTabSz="2438400" rtl="0" fontAlgn="auto" latinLnBrk="0" hangingPunct="0">
      <a:lnSpc>
        <a:spcPct val="130000"/>
      </a:lnSpc>
      <a:spcBef>
        <a:spcPts val="0"/>
      </a:spcBef>
      <a:spcAft>
        <a:spcPts val="0"/>
      </a:spcAft>
      <a:buClrTx/>
      <a:buSzTx/>
      <a:buFontTx/>
      <a:buNone/>
      <a:defRPr kumimoji="0" sz="2400" b="0" i="0" u="none" strike="noStrike" cap="none" spc="96" normalizeH="0" baseline="0">
        <a:ln>
          <a:noFill/>
        </a:ln>
        <a:solidFill>
          <a:srgbClr val="5E5E5E"/>
        </a:solidFill>
        <a:effectLst/>
        <a:uFillTx/>
        <a:latin typeface="Alibaba PuHuiTi 3 55 Regular"/>
        <a:ea typeface="Alibaba PuHuiTi 3 55 Regular"/>
        <a:cs typeface="Alibaba PuHuiTi 3 55 Regular"/>
        <a:sym typeface="Alibaba PuHuiTi 3 55 Regular"/>
      </a:defRPr>
    </a:lvl5pPr>
    <a:lvl6pPr marL="0" marR="0" indent="2286000" algn="l" defTabSz="2438400" rtl="0" fontAlgn="auto" latinLnBrk="0" hangingPunct="0">
      <a:lnSpc>
        <a:spcPct val="130000"/>
      </a:lnSpc>
      <a:spcBef>
        <a:spcPts val="0"/>
      </a:spcBef>
      <a:spcAft>
        <a:spcPts val="0"/>
      </a:spcAft>
      <a:buClrTx/>
      <a:buSzTx/>
      <a:buFontTx/>
      <a:buNone/>
      <a:defRPr kumimoji="0" sz="2400" b="0" i="0" u="none" strike="noStrike" cap="none" spc="96" normalizeH="0" baseline="0">
        <a:ln>
          <a:noFill/>
        </a:ln>
        <a:solidFill>
          <a:srgbClr val="5E5E5E"/>
        </a:solidFill>
        <a:effectLst/>
        <a:uFillTx/>
        <a:latin typeface="Alibaba PuHuiTi 3 55 Regular"/>
        <a:ea typeface="Alibaba PuHuiTi 3 55 Regular"/>
        <a:cs typeface="Alibaba PuHuiTi 3 55 Regular"/>
        <a:sym typeface="Alibaba PuHuiTi 3 55 Regular"/>
      </a:defRPr>
    </a:lvl6pPr>
    <a:lvl7pPr marL="0" marR="0" indent="2743200" algn="l" defTabSz="2438400" rtl="0" fontAlgn="auto" latinLnBrk="0" hangingPunct="0">
      <a:lnSpc>
        <a:spcPct val="130000"/>
      </a:lnSpc>
      <a:spcBef>
        <a:spcPts val="0"/>
      </a:spcBef>
      <a:spcAft>
        <a:spcPts val="0"/>
      </a:spcAft>
      <a:buClrTx/>
      <a:buSzTx/>
      <a:buFontTx/>
      <a:buNone/>
      <a:defRPr kumimoji="0" sz="2400" b="0" i="0" u="none" strike="noStrike" cap="none" spc="96" normalizeH="0" baseline="0">
        <a:ln>
          <a:noFill/>
        </a:ln>
        <a:solidFill>
          <a:srgbClr val="5E5E5E"/>
        </a:solidFill>
        <a:effectLst/>
        <a:uFillTx/>
        <a:latin typeface="Alibaba PuHuiTi 3 55 Regular"/>
        <a:ea typeface="Alibaba PuHuiTi 3 55 Regular"/>
        <a:cs typeface="Alibaba PuHuiTi 3 55 Regular"/>
        <a:sym typeface="Alibaba PuHuiTi 3 55 Regular"/>
      </a:defRPr>
    </a:lvl7pPr>
    <a:lvl8pPr marL="0" marR="0" indent="3200400" algn="l" defTabSz="2438400" rtl="0" fontAlgn="auto" latinLnBrk="0" hangingPunct="0">
      <a:lnSpc>
        <a:spcPct val="130000"/>
      </a:lnSpc>
      <a:spcBef>
        <a:spcPts val="0"/>
      </a:spcBef>
      <a:spcAft>
        <a:spcPts val="0"/>
      </a:spcAft>
      <a:buClrTx/>
      <a:buSzTx/>
      <a:buFontTx/>
      <a:buNone/>
      <a:defRPr kumimoji="0" sz="2400" b="0" i="0" u="none" strike="noStrike" cap="none" spc="96" normalizeH="0" baseline="0">
        <a:ln>
          <a:noFill/>
        </a:ln>
        <a:solidFill>
          <a:srgbClr val="5E5E5E"/>
        </a:solidFill>
        <a:effectLst/>
        <a:uFillTx/>
        <a:latin typeface="Alibaba PuHuiTi 3 55 Regular"/>
        <a:ea typeface="Alibaba PuHuiTi 3 55 Regular"/>
        <a:cs typeface="Alibaba PuHuiTi 3 55 Regular"/>
        <a:sym typeface="Alibaba PuHuiTi 3 55 Regular"/>
      </a:defRPr>
    </a:lvl8pPr>
    <a:lvl9pPr marL="0" marR="0" indent="3657600" algn="l" defTabSz="2438400" rtl="0" fontAlgn="auto" latinLnBrk="0" hangingPunct="0">
      <a:lnSpc>
        <a:spcPct val="130000"/>
      </a:lnSpc>
      <a:spcBef>
        <a:spcPts val="0"/>
      </a:spcBef>
      <a:spcAft>
        <a:spcPts val="0"/>
      </a:spcAft>
      <a:buClrTx/>
      <a:buSzTx/>
      <a:buFontTx/>
      <a:buNone/>
      <a:defRPr kumimoji="0" sz="2400" b="0" i="0" u="none" strike="noStrike" cap="none" spc="96" normalizeH="0" baseline="0">
        <a:ln>
          <a:noFill/>
        </a:ln>
        <a:solidFill>
          <a:srgbClr val="5E5E5E"/>
        </a:solidFill>
        <a:effectLst/>
        <a:uFillTx/>
        <a:latin typeface="Alibaba PuHuiTi 3 55 Regular"/>
        <a:ea typeface="Alibaba PuHuiTi 3 55 Regular"/>
        <a:cs typeface="Alibaba PuHuiTi 3 55 Regular"/>
        <a:sym typeface="Alibaba PuHuiTi 3 55 Regular"/>
      </a:defRPr>
    </a:lvl9pPr>
  </p:defaultTextStyle>
  <p:extLst>
    <p:ext uri="{EFAFB233-063F-42B5-8137-9DF3F51BA10A}">
      <p15:sldGuideLst xmlns:p15="http://schemas.microsoft.com/office/powerpoint/2012/main">
        <p15:guide id="1" orient="horz" pos="4320">
          <p15:clr>
            <a:srgbClr val="A4A3A4"/>
          </p15:clr>
        </p15:guide>
        <p15:guide id="2" pos="76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YQ QIAO" initials="YQ" lastIdx="11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DFE3ED"/>
    <a:srgbClr val="5533FF"/>
    <a:srgbClr val="5E5E5E"/>
    <a:srgbClr val="4040FF"/>
    <a:srgbClr val="E0E8F2"/>
    <a:srgbClr val="F7F7FF"/>
    <a:srgbClr val="F5F7FF"/>
    <a:srgbClr val="D5D8E2"/>
    <a:srgbClr val="E1ED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132"/>
    <p:restoredTop sz="94694"/>
  </p:normalViewPr>
  <p:slideViewPr>
    <p:cSldViewPr snapToGrid="0" showGuides="1">
      <p:cViewPr varScale="1">
        <p:scale>
          <a:sx n="60" d="100"/>
          <a:sy n="60" d="100"/>
        </p:scale>
        <p:origin x="1016" y="208"/>
      </p:cViewPr>
      <p:guideLst>
        <p:guide orient="horz" pos="4320"/>
        <p:guide pos="76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4" d="100"/>
          <a:sy n="124" d="100"/>
        </p:scale>
        <p:origin x="5952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9" Type="http://schemas.openxmlformats.org/officeDocument/2006/relationships/commentAuthors" Target="commentAuthors.xml"/><Relationship Id="rId21" Type="http://schemas.openxmlformats.org/officeDocument/2006/relationships/slide" Target="slides/slide20.xml"/><Relationship Id="rId34" Type="http://schemas.openxmlformats.org/officeDocument/2006/relationships/font" Target="fonts/font7.fntdata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2.fntdata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5.fntdata"/><Relationship Id="rId37" Type="http://schemas.openxmlformats.org/officeDocument/2006/relationships/font" Target="fonts/font10.fntdata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openxmlformats.org/officeDocument/2006/relationships/font" Target="fonts/font9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font" Target="fonts/font3.fntdata"/><Relationship Id="rId35" Type="http://schemas.openxmlformats.org/officeDocument/2006/relationships/font" Target="fonts/font8.fntdata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6.fntdata"/><Relationship Id="rId38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AC1158-D91F-3144-AB4F-1F8168AF3BC1}" type="datetimeFigureOut">
              <a:rPr lang="zh-CN" altLang="en-US"/>
              <a:t>2023/11/1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74BCE6-061E-964B-97EE-A6A681CEBB89}" type="slidenum">
              <a:r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Shape 9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 dirty="0"/>
          </a:p>
        </p:txBody>
      </p:sp>
      <p:sp>
        <p:nvSpPr>
          <p:cNvPr id="98" name="Shape 9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8000"/>
      </a:lnSpc>
      <a:defRPr sz="2200" b="0" i="0">
        <a:latin typeface="Alibaba PuHuiTi 3.0 55 Regular" panose="00020600040101010101" pitchFamily="18" charset="-122"/>
        <a:ea typeface="Alibaba PuHuiTi 3.0 55 Regular" panose="00020600040101010101" pitchFamily="18" charset="-122"/>
        <a:cs typeface="Alibaba PuHuiTi 3.0 55 Regular" panose="00020600040101010101" pitchFamily="18" charset="-122"/>
        <a:sym typeface="Alibaba PuHuiTi 3 55 Regular"/>
      </a:defRPr>
    </a:lvl1pPr>
    <a:lvl2pPr indent="228600" defTabSz="457200" latinLnBrk="0">
      <a:lnSpc>
        <a:spcPct val="118000"/>
      </a:lnSpc>
      <a:defRPr sz="2200">
        <a:latin typeface="Alibaba PuHuiTi 3 55 Regular"/>
        <a:ea typeface="Alibaba PuHuiTi 3 55 Regular"/>
        <a:cs typeface="Alibaba PuHuiTi 3 55 Regular"/>
        <a:sym typeface="Alibaba PuHuiTi 3 55 Regular"/>
      </a:defRPr>
    </a:lvl2pPr>
    <a:lvl3pPr indent="457200" defTabSz="457200" latinLnBrk="0">
      <a:lnSpc>
        <a:spcPct val="118000"/>
      </a:lnSpc>
      <a:defRPr sz="2200">
        <a:latin typeface="Alibaba PuHuiTi 3 55 Regular"/>
        <a:ea typeface="Alibaba PuHuiTi 3 55 Regular"/>
        <a:cs typeface="Alibaba PuHuiTi 3 55 Regular"/>
        <a:sym typeface="Alibaba PuHuiTi 3 55 Regular"/>
      </a:defRPr>
    </a:lvl3pPr>
    <a:lvl4pPr indent="685800" defTabSz="457200" latinLnBrk="0">
      <a:lnSpc>
        <a:spcPct val="118000"/>
      </a:lnSpc>
      <a:defRPr sz="2200">
        <a:latin typeface="Alibaba PuHuiTi 3 55 Regular"/>
        <a:ea typeface="Alibaba PuHuiTi 3 55 Regular"/>
        <a:cs typeface="Alibaba PuHuiTi 3 55 Regular"/>
        <a:sym typeface="Alibaba PuHuiTi 3 55 Regular"/>
      </a:defRPr>
    </a:lvl4pPr>
    <a:lvl5pPr indent="914400" defTabSz="457200" latinLnBrk="0">
      <a:lnSpc>
        <a:spcPct val="118000"/>
      </a:lnSpc>
      <a:defRPr sz="2200">
        <a:latin typeface="Alibaba PuHuiTi 3 55 Regular"/>
        <a:ea typeface="Alibaba PuHuiTi 3 55 Regular"/>
        <a:cs typeface="Alibaba PuHuiTi 3 55 Regular"/>
        <a:sym typeface="Alibaba PuHuiTi 3 55 Regular"/>
      </a:defRPr>
    </a:lvl5pPr>
    <a:lvl6pPr indent="1143000" defTabSz="457200" latinLnBrk="0">
      <a:lnSpc>
        <a:spcPct val="118000"/>
      </a:lnSpc>
      <a:defRPr sz="2200">
        <a:latin typeface="Alibaba PuHuiTi 3 55 Regular"/>
        <a:ea typeface="Alibaba PuHuiTi 3 55 Regular"/>
        <a:cs typeface="Alibaba PuHuiTi 3 55 Regular"/>
        <a:sym typeface="Alibaba PuHuiTi 3 55 Regular"/>
      </a:defRPr>
    </a:lvl6pPr>
    <a:lvl7pPr indent="1371600" defTabSz="457200" latinLnBrk="0">
      <a:lnSpc>
        <a:spcPct val="118000"/>
      </a:lnSpc>
      <a:defRPr sz="2200">
        <a:latin typeface="Alibaba PuHuiTi 3 55 Regular"/>
        <a:ea typeface="Alibaba PuHuiTi 3 55 Regular"/>
        <a:cs typeface="Alibaba PuHuiTi 3 55 Regular"/>
        <a:sym typeface="Alibaba PuHuiTi 3 55 Regular"/>
      </a:defRPr>
    </a:lvl7pPr>
    <a:lvl8pPr indent="1600200" defTabSz="457200" latinLnBrk="0">
      <a:lnSpc>
        <a:spcPct val="118000"/>
      </a:lnSpc>
      <a:defRPr sz="2200">
        <a:latin typeface="Alibaba PuHuiTi 3 55 Regular"/>
        <a:ea typeface="Alibaba PuHuiTi 3 55 Regular"/>
        <a:cs typeface="Alibaba PuHuiTi 3 55 Regular"/>
        <a:sym typeface="Alibaba PuHuiTi 3 55 Regular"/>
      </a:defRPr>
    </a:lvl8pPr>
    <a:lvl9pPr indent="1828800" defTabSz="457200" latinLnBrk="0">
      <a:lnSpc>
        <a:spcPct val="118000"/>
      </a:lnSpc>
      <a:defRPr sz="2200">
        <a:latin typeface="Alibaba PuHuiTi 3 55 Regular"/>
        <a:ea typeface="Alibaba PuHuiTi 3 55 Regular"/>
        <a:cs typeface="Alibaba PuHuiTi 3 55 Regular"/>
        <a:sym typeface="Alibaba PuHuiTi 3 55 Regular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412401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.xml"/><Relationship Id="rId4" Type="http://schemas.openxmlformats.org/officeDocument/2006/relationships/tags" Target="../tags/tag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  <p:sp>
        <p:nvSpPr>
          <p:cNvPr id="12" name="演示文稿标题"/>
          <p:cNvSpPr txBox="1">
            <a:spLocks noGrp="1"/>
          </p:cNvSpPr>
          <p:nvPr>
            <p:ph type="title" hasCustomPrompt="1"/>
          </p:nvPr>
        </p:nvSpPr>
        <p:spPr>
          <a:xfrm>
            <a:off x="1064768" y="4192764"/>
            <a:ext cx="21742400" cy="4279392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120000"/>
              </a:lnSpc>
              <a:defRPr b="1" i="0">
                <a:solidFill>
                  <a:srgbClr val="FFFFFF"/>
                </a:solidFill>
                <a:latin typeface="Alibaba PuHuiTi 3.0 75 SemiBold" panose="00020600040101010101" pitchFamily="18" charset="-122"/>
                <a:ea typeface="Alibaba PuHuiTi 3.0 75 SemiBold" panose="00020600040101010101" pitchFamily="18" charset="-122"/>
                <a:cs typeface="Alibaba PuHuiTi 3.0 75 SemiBold" panose="00020600040101010101" pitchFamily="18" charset="-122"/>
              </a:defRPr>
            </a:lvl1pPr>
          </a:lstStyle>
          <a:p>
            <a:r>
              <a:rPr lang="zh-CN" altLang="en-US">
                <a:effectLst/>
              </a:rPr>
              <a:t>大标题大标题大标题大标题</a:t>
            </a:r>
            <a:br>
              <a:rPr lang="zh-CN" altLang="en-US">
                <a:effectLst/>
              </a:rPr>
            </a:br>
            <a:r>
              <a:rPr lang="zh-CN" altLang="en-US">
                <a:effectLst/>
              </a:rPr>
              <a:t>阿里巴巴普惠体</a:t>
            </a:r>
            <a:r>
              <a:rPr lang="en-US" altLang="zh-CN">
                <a:effectLst/>
              </a:rPr>
              <a:t>48</a:t>
            </a:r>
            <a:r>
              <a:rPr lang="zh-CN" altLang="en-US">
                <a:effectLst/>
              </a:rPr>
              <a:t>号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1" hasCustomPrompt="1"/>
          </p:nvPr>
        </p:nvSpPr>
        <p:spPr>
          <a:xfrm>
            <a:off x="1096264" y="9119820"/>
            <a:ext cx="8277893" cy="767005"/>
          </a:xfrm>
        </p:spPr>
        <p:txBody>
          <a:bodyPr>
            <a:noAutofit/>
          </a:bodyPr>
          <a:lstStyle>
            <a:lvl1pPr>
              <a:defRPr sz="3600" b="0" i="0">
                <a:latin typeface="Alibaba PuHuiTi 3.0 55 Regular" panose="00020600040101010101" pitchFamily="18" charset="-122"/>
                <a:ea typeface="Alibaba PuHuiTi 3.0 55 Regular" panose="00020600040101010101" pitchFamily="18" charset="-122"/>
                <a:cs typeface="Alibaba PuHuiTi 3.0 55 Regular" panose="00020600040101010101" pitchFamily="18" charset="-122"/>
              </a:defRPr>
            </a:lvl1pPr>
            <a:lvl2pPr>
              <a:defRPr sz="3600"/>
            </a:lvl2pPr>
            <a:lvl3pPr>
              <a:defRPr sz="3600"/>
            </a:lvl3pPr>
            <a:lvl4pPr>
              <a:defRPr sz="3600"/>
            </a:lvl4pPr>
            <a:lvl5pPr>
              <a:defRPr sz="3600"/>
            </a:lvl5pPr>
          </a:lstStyle>
          <a:p>
            <a:r>
              <a:rPr lang="zh-CN" altLang="en-US" sz="3600" dirty="0">
                <a:solidFill>
                  <a:srgbClr val="FFFFFF"/>
                </a:solidFill>
                <a:effectLst/>
              </a:rPr>
              <a:t>讲师署名 </a:t>
            </a:r>
            <a:r>
              <a:rPr lang="en-US" altLang="zh-CN" sz="3600" dirty="0">
                <a:solidFill>
                  <a:srgbClr val="FFFFFF"/>
                </a:solidFill>
                <a:effectLst/>
              </a:rPr>
              <a:t>36</a:t>
            </a:r>
            <a:r>
              <a:rPr lang="zh-CN" altLang="en-US" sz="3600" dirty="0">
                <a:solidFill>
                  <a:srgbClr val="FFFFFF"/>
                </a:solidFill>
                <a:effectLst/>
              </a:rPr>
              <a:t>号字</a:t>
            </a:r>
            <a:endParaRPr lang="zh-CN" altLang="en-US" sz="3600" dirty="0">
              <a:solidFill>
                <a:srgbClr val="FFFFFF"/>
              </a:solidFill>
            </a:endParaRPr>
          </a:p>
        </p:txBody>
      </p:sp>
      <p:sp>
        <p:nvSpPr>
          <p:cNvPr id="13" name="文本占位符 9"/>
          <p:cNvSpPr>
            <a:spLocks noGrp="1"/>
          </p:cNvSpPr>
          <p:nvPr>
            <p:ph type="body" sz="quarter" idx="12" hasCustomPrompt="1"/>
          </p:nvPr>
        </p:nvSpPr>
        <p:spPr>
          <a:xfrm>
            <a:off x="1096264" y="9960048"/>
            <a:ext cx="8277893" cy="767005"/>
          </a:xfrm>
        </p:spPr>
        <p:txBody>
          <a:bodyPr>
            <a:noAutofit/>
          </a:bodyPr>
          <a:lstStyle>
            <a:lvl1pPr>
              <a:defRPr sz="3600" b="0" i="0">
                <a:latin typeface="Alibaba PuHuiTi 3.0 55 Regular" panose="00020600040101010101" pitchFamily="18" charset="-122"/>
                <a:ea typeface="Alibaba PuHuiTi 3.0 55 Regular" panose="00020600040101010101" pitchFamily="18" charset="-122"/>
                <a:cs typeface="Alibaba PuHuiTi 3.0 55 Regular" panose="00020600040101010101" pitchFamily="18" charset="-122"/>
              </a:defRPr>
            </a:lvl1pPr>
            <a:lvl2pPr>
              <a:defRPr sz="3600"/>
            </a:lvl2pPr>
            <a:lvl3pPr>
              <a:defRPr sz="3600"/>
            </a:lvl3pPr>
            <a:lvl4pPr>
              <a:defRPr sz="3600"/>
            </a:lvl4pPr>
            <a:lvl5pPr>
              <a:defRPr sz="3600"/>
            </a:lvl5pPr>
          </a:lstStyle>
          <a:p>
            <a:r>
              <a:rPr lang="zh-CN" altLang="en-US" sz="3600" dirty="0">
                <a:solidFill>
                  <a:srgbClr val="FFFFFF"/>
                </a:solidFill>
                <a:effectLst/>
              </a:rPr>
              <a:t>公司名</a:t>
            </a:r>
            <a:r>
              <a:rPr lang="en-US" altLang="zh-CN" sz="3600" dirty="0">
                <a:solidFill>
                  <a:srgbClr val="FFFFFF"/>
                </a:solidFill>
                <a:effectLst/>
              </a:rPr>
              <a:t>+</a:t>
            </a:r>
            <a:r>
              <a:rPr lang="zh-CN" altLang="en-US" sz="3600" dirty="0">
                <a:solidFill>
                  <a:srgbClr val="FFFFFF"/>
                </a:solidFill>
                <a:effectLst/>
              </a:rPr>
              <a:t>职称 </a:t>
            </a:r>
            <a:r>
              <a:rPr lang="en-GB" altLang="zh-CN" sz="3600" dirty="0">
                <a:solidFill>
                  <a:srgbClr val="FFFFFF"/>
                </a:solidFill>
                <a:effectLst/>
              </a:rPr>
              <a:t>Tittle </a:t>
            </a:r>
            <a:r>
              <a:rPr lang="en-US" altLang="zh-CN" sz="3600" dirty="0">
                <a:solidFill>
                  <a:srgbClr val="FFFFFF"/>
                </a:solidFill>
                <a:effectLst/>
              </a:rPr>
              <a:t>36</a:t>
            </a:r>
            <a:r>
              <a:rPr lang="zh-CN" altLang="en-US" sz="3600" dirty="0">
                <a:solidFill>
                  <a:srgbClr val="FFFFFF"/>
                </a:solidFill>
                <a:effectLst/>
              </a:rPr>
              <a:t>号字</a:t>
            </a:r>
            <a:endParaRPr lang="zh-CN" altLang="en-US" sz="36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  <p:sp>
        <p:nvSpPr>
          <p:cNvPr id="80" name="目录"/>
          <p:cNvSpPr txBox="1"/>
          <p:nvPr/>
        </p:nvSpPr>
        <p:spPr>
          <a:xfrm>
            <a:off x="6174153" y="2876469"/>
            <a:ext cx="1809726" cy="1087477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lnSpc>
                <a:spcPct val="100000"/>
              </a:lnSpc>
              <a:defRPr sz="6400" spc="256">
                <a:solidFill>
                  <a:srgbClr val="000000"/>
                </a:solidFill>
                <a:latin typeface="+mn-lt"/>
                <a:ea typeface="+mn-ea"/>
                <a:cs typeface="+mn-cs"/>
                <a:sym typeface="Alibaba PuHuiTi 3 75 SemiBold"/>
              </a:defRPr>
            </a:lvl1pPr>
          </a:lstStyle>
          <a:p>
            <a:pPr algn="l"/>
            <a:r>
              <a:rPr b="1" i="0">
                <a:solidFill>
                  <a:srgbClr val="FFFFFF"/>
                </a:solidFill>
                <a:latin typeface="Alibaba PuHuiTi 3.0 75 SemiBold" panose="00020600040101010101" pitchFamily="18" charset="-122"/>
                <a:ea typeface="Alibaba PuHuiTi 3.0 75 SemiBold" panose="00020600040101010101" pitchFamily="18" charset="-122"/>
                <a:cs typeface="Alibaba PuHuiTi 3.0 75 SemiBold" panose="00020600040101010101" pitchFamily="18" charset="-122"/>
              </a:rPr>
              <a:t>目录</a:t>
            </a:r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章节页面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  <p:sp>
        <p:nvSpPr>
          <p:cNvPr id="7" name="幻灯片标题"/>
          <p:cNvSpPr txBox="1"/>
          <p:nvPr userDrawn="1"/>
        </p:nvSpPr>
        <p:spPr>
          <a:xfrm>
            <a:off x="9026768" y="5975608"/>
            <a:ext cx="15376382" cy="1092200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noAutofit/>
          </a:bodyPr>
          <a:lstStyle>
            <a:lvl1pPr marL="0" marR="0" indent="0" algn="ctr" defTabSz="2438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600" b="1" i="0" u="none" strike="noStrike" cap="none" spc="224" baseline="0">
                <a:solidFill>
                  <a:srgbClr val="FFFFFF"/>
                </a:solidFill>
                <a:uFillTx/>
                <a:latin typeface="Alibaba PuHuiTi 3.0 75 SemiBold" panose="00020600040101010101" pitchFamily="18" charset="-122"/>
                <a:ea typeface="Alibaba PuHuiTi 3.0 75 SemiBold" panose="00020600040101010101" pitchFamily="18" charset="-122"/>
                <a:cs typeface="Alibaba PuHuiTi 3.0 75 SemiBold" panose="00020600040101010101" pitchFamily="18" charset="-122"/>
                <a:sym typeface="Alibaba PuHuiTi 3 75 SemiBold"/>
              </a:defRPr>
            </a:lvl1pPr>
            <a:lvl2pPr marL="0" marR="0" indent="457200" algn="l" defTabSz="2438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600" b="0" i="0" u="none" strike="noStrike" cap="none" spc="384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Alibaba PuHuiTi 3 75 SemiBold"/>
              </a:defRPr>
            </a:lvl2pPr>
            <a:lvl3pPr marL="0" marR="0" indent="914400" algn="l" defTabSz="2438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600" b="0" i="0" u="none" strike="noStrike" cap="none" spc="384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Alibaba PuHuiTi 3 75 SemiBold"/>
              </a:defRPr>
            </a:lvl3pPr>
            <a:lvl4pPr marL="0" marR="0" indent="1371600" algn="l" defTabSz="2438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600" b="0" i="0" u="none" strike="noStrike" cap="none" spc="384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Alibaba PuHuiTi 3 75 SemiBold"/>
              </a:defRPr>
            </a:lvl4pPr>
            <a:lvl5pPr marL="0" marR="0" indent="1828800" algn="l" defTabSz="2438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600" b="0" i="0" u="none" strike="noStrike" cap="none" spc="384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Alibaba PuHuiTi 3 75 SemiBold"/>
              </a:defRPr>
            </a:lvl5pPr>
            <a:lvl6pPr marL="0" marR="0" indent="2286000" algn="l" defTabSz="2438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600" b="0" i="0" u="none" strike="noStrike" cap="none" spc="384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Alibaba PuHuiTi 3 75 SemiBold"/>
              </a:defRPr>
            </a:lvl6pPr>
            <a:lvl7pPr marL="0" marR="0" indent="2743200" algn="l" defTabSz="2438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600" b="0" i="0" u="none" strike="noStrike" cap="none" spc="384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Alibaba PuHuiTi 3 75 SemiBold"/>
              </a:defRPr>
            </a:lvl7pPr>
            <a:lvl8pPr marL="0" marR="0" indent="3200400" algn="l" defTabSz="2438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600" b="0" i="0" u="none" strike="noStrike" cap="none" spc="384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Alibaba PuHuiTi 3 75 SemiBold"/>
              </a:defRPr>
            </a:lvl8pPr>
            <a:lvl9pPr marL="0" marR="0" indent="3657600" algn="l" defTabSz="2438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600" b="0" i="0" u="none" strike="noStrike" cap="none" spc="384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Alibaba PuHuiTi 3 75 SemiBold"/>
              </a:defRPr>
            </a:lvl9pPr>
          </a:lstStyle>
          <a:p>
            <a:pPr algn="l" hangingPunct="1"/>
            <a:r>
              <a:rPr lang="zh-CN" altLang="en-US" sz="8000" b="1" i="0">
                <a:solidFill>
                  <a:srgbClr val="FFFFFF"/>
                </a:solidFill>
                <a:effectLst/>
                <a:latin typeface="Alibaba PuHuiTi 3.0 75 SemiBold" panose="00020600040101010101" pitchFamily="18" charset="-122"/>
                <a:ea typeface="Alibaba PuHuiTi 3.0 75 SemiBold" panose="00020600040101010101" pitchFamily="18" charset="-122"/>
                <a:cs typeface="Alibaba PuHuiTi 3.0 75 SemiBold" panose="00020600040101010101" pitchFamily="18" charset="-122"/>
              </a:rPr>
              <a:t>这是</a:t>
            </a:r>
            <a:r>
              <a:rPr lang="en-GB" altLang="zh-CN" sz="8000" b="1" i="0">
                <a:solidFill>
                  <a:srgbClr val="FFFFFF"/>
                </a:solidFill>
                <a:effectLst/>
                <a:latin typeface="Alibaba PuHuiTi 3.0 75 SemiBold" panose="00020600040101010101" pitchFamily="18" charset="-122"/>
                <a:ea typeface="Alibaba PuHuiTi 3.0 75 SemiBold" panose="00020600040101010101" pitchFamily="18" charset="-122"/>
                <a:cs typeface="Alibaba PuHuiTi 3.0 75 SemiBold" panose="00020600040101010101" pitchFamily="18" charset="-122"/>
              </a:rPr>
              <a:t>PPT</a:t>
            </a:r>
            <a:r>
              <a:rPr lang="zh-CN" altLang="en-US" sz="8000" b="1" i="0">
                <a:solidFill>
                  <a:srgbClr val="FFFFFF"/>
                </a:solidFill>
                <a:effectLst/>
                <a:latin typeface="Alibaba PuHuiTi 3.0 75 SemiBold" panose="00020600040101010101" pitchFamily="18" charset="-122"/>
                <a:ea typeface="Alibaba PuHuiTi 3.0 75 SemiBold" panose="00020600040101010101" pitchFamily="18" charset="-122"/>
                <a:cs typeface="Alibaba PuHuiTi 3.0 75 SemiBold" panose="00020600040101010101" pitchFamily="18" charset="-122"/>
              </a:rPr>
              <a:t>的标题</a:t>
            </a:r>
            <a:endParaRPr lang="zh-CN" altLang="en-US" sz="8000" b="1" i="0">
              <a:solidFill>
                <a:srgbClr val="FFFFFF"/>
              </a:solidFill>
              <a:latin typeface="Alibaba PuHuiTi 3.0 75 SemiBold" panose="00020600040101010101" pitchFamily="18" charset="-122"/>
              <a:ea typeface="Alibaba PuHuiTi 3.0 75 SemiBold" panose="00020600040101010101" pitchFamily="18" charset="-122"/>
              <a:cs typeface="Alibaba PuHuiTi 3.0 75 SemiBold" panose="00020600040101010101" pitchFamily="18" charset="-122"/>
            </a:endParaRPr>
          </a:p>
        </p:txBody>
      </p:sp>
      <p:sp>
        <p:nvSpPr>
          <p:cNvPr id="8" name="幻灯片标题"/>
          <p:cNvSpPr txBox="1"/>
          <p:nvPr userDrawn="1"/>
        </p:nvSpPr>
        <p:spPr>
          <a:xfrm>
            <a:off x="6893168" y="5439507"/>
            <a:ext cx="1101969" cy="2073777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noAutofit/>
          </a:bodyPr>
          <a:lstStyle>
            <a:lvl1pPr marL="0" marR="0" indent="0" algn="ctr" defTabSz="2438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600" b="1" i="0" u="none" strike="noStrike" cap="none" spc="224" baseline="0">
                <a:solidFill>
                  <a:srgbClr val="FFFFFF"/>
                </a:solidFill>
                <a:uFillTx/>
                <a:latin typeface="Alibaba PuHuiTi 3.0 75 SemiBold" panose="00020600040101010101" pitchFamily="18" charset="-122"/>
                <a:ea typeface="Alibaba PuHuiTi 3.0 75 SemiBold" panose="00020600040101010101" pitchFamily="18" charset="-122"/>
                <a:cs typeface="Alibaba PuHuiTi 3.0 75 SemiBold" panose="00020600040101010101" pitchFamily="18" charset="-122"/>
                <a:sym typeface="Alibaba PuHuiTi 3 75 SemiBold"/>
              </a:defRPr>
            </a:lvl1pPr>
            <a:lvl2pPr marL="0" marR="0" indent="457200" algn="l" defTabSz="2438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600" b="0" i="0" u="none" strike="noStrike" cap="none" spc="384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Alibaba PuHuiTi 3 75 SemiBold"/>
              </a:defRPr>
            </a:lvl2pPr>
            <a:lvl3pPr marL="0" marR="0" indent="914400" algn="l" defTabSz="2438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600" b="0" i="0" u="none" strike="noStrike" cap="none" spc="384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Alibaba PuHuiTi 3 75 SemiBold"/>
              </a:defRPr>
            </a:lvl3pPr>
            <a:lvl4pPr marL="0" marR="0" indent="1371600" algn="l" defTabSz="2438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600" b="0" i="0" u="none" strike="noStrike" cap="none" spc="384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Alibaba PuHuiTi 3 75 SemiBold"/>
              </a:defRPr>
            </a:lvl4pPr>
            <a:lvl5pPr marL="0" marR="0" indent="1828800" algn="l" defTabSz="2438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600" b="0" i="0" u="none" strike="noStrike" cap="none" spc="384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Alibaba PuHuiTi 3 75 SemiBold"/>
              </a:defRPr>
            </a:lvl5pPr>
            <a:lvl6pPr marL="0" marR="0" indent="2286000" algn="l" defTabSz="2438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600" b="0" i="0" u="none" strike="noStrike" cap="none" spc="384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Alibaba PuHuiTi 3 75 SemiBold"/>
              </a:defRPr>
            </a:lvl6pPr>
            <a:lvl7pPr marL="0" marR="0" indent="2743200" algn="l" defTabSz="2438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600" b="0" i="0" u="none" strike="noStrike" cap="none" spc="384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Alibaba PuHuiTi 3 75 SemiBold"/>
              </a:defRPr>
            </a:lvl7pPr>
            <a:lvl8pPr marL="0" marR="0" indent="3200400" algn="l" defTabSz="2438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600" b="0" i="0" u="none" strike="noStrike" cap="none" spc="384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Alibaba PuHuiTi 3 75 SemiBold"/>
              </a:defRPr>
            </a:lvl8pPr>
            <a:lvl9pPr marL="0" marR="0" indent="3657600" algn="l" defTabSz="2438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600" b="0" i="0" u="none" strike="noStrike" cap="none" spc="384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Alibaba PuHuiTi 3 75 SemiBold"/>
              </a:defRPr>
            </a:lvl9pPr>
          </a:lstStyle>
          <a:p>
            <a:pPr algn="r" hangingPunct="1"/>
            <a:r>
              <a:rPr lang="en-US" altLang="zh-CN" sz="12000" b="1" i="0">
                <a:solidFill>
                  <a:srgbClr val="FFFFFF"/>
                </a:solidFill>
                <a:effectLst/>
                <a:latin typeface="Alibaba PuHuiTi 3.0 75 SemiBold" panose="00020600040101010101" pitchFamily="18" charset="-122"/>
                <a:ea typeface="Alibaba PuHuiTi 3.0 75 SemiBold" panose="00020600040101010101" pitchFamily="18" charset="-122"/>
                <a:cs typeface="Alibaba PuHuiTi 3.0 75 SemiBold" panose="00020600040101010101" pitchFamily="18" charset="-122"/>
              </a:rPr>
              <a:t>1</a:t>
            </a:r>
            <a:endParaRPr lang="zh-CN" altLang="en-US" sz="12000" b="1" i="0">
              <a:solidFill>
                <a:srgbClr val="FFFFFF"/>
              </a:solidFill>
              <a:latin typeface="Alibaba PuHuiTi 3.0 75 SemiBold" panose="00020600040101010101" pitchFamily="18" charset="-122"/>
              <a:ea typeface="Alibaba PuHuiTi 3.0 75 SemiBold" panose="00020600040101010101" pitchFamily="18" charset="-122"/>
              <a:cs typeface="Alibaba PuHuiTi 3.0 75 SemiBold" panose="00020600040101010101" pitchFamily="18" charset="-122"/>
            </a:endParaRPr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空白页面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幻灯片标题"/>
          <p:cNvSpPr txBox="1">
            <a:spLocks noGrp="1"/>
          </p:cNvSpPr>
          <p:nvPr>
            <p:ph type="title" hasCustomPrompt="1"/>
          </p:nvPr>
        </p:nvSpPr>
        <p:spPr>
          <a:xfrm>
            <a:off x="2147" y="1219200"/>
            <a:ext cx="24379706" cy="1092200"/>
          </a:xfrm>
          <a:prstGeom prst="rect">
            <a:avLst/>
          </a:prstGeom>
        </p:spPr>
        <p:txBody>
          <a:bodyPr/>
          <a:lstStyle>
            <a:lvl1pPr algn="ctr">
              <a:defRPr sz="5600" b="1" i="0" spc="224">
                <a:solidFill>
                  <a:srgbClr val="000000"/>
                </a:solidFill>
                <a:latin typeface="Alibaba PuHuiTi 3.0 75 SemiBold" panose="00020600040101010101" pitchFamily="18" charset="-122"/>
                <a:ea typeface="Alibaba PuHuiTi 3.0 75 SemiBold" panose="00020600040101010101" pitchFamily="18" charset="-122"/>
                <a:cs typeface="Alibaba PuHuiTi 3.0 75 SemiBold" panose="00020600040101010101" pitchFamily="18" charset="-122"/>
              </a:defRPr>
            </a:lvl1pPr>
          </a:lstStyle>
          <a:p>
            <a:r>
              <a:t>幻灯片标题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24379705" cy="1371358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201920" y="292100"/>
            <a:ext cx="1828800" cy="635000"/>
          </a:xfrm>
          <a:prstGeom prst="rect">
            <a:avLst/>
          </a:prstGeom>
        </p:spPr>
      </p:pic>
      <p:pic>
        <p:nvPicPr>
          <p:cNvPr id="3" name="图片 2" descr="完整标题-横排 2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46760" y="520700"/>
            <a:ext cx="9277350" cy="381635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面2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2036"/>
          <a:stretch>
            <a:fillRect/>
          </a:stretch>
        </p:blipFill>
        <p:spPr>
          <a:xfrm>
            <a:off x="-1" y="0"/>
            <a:ext cx="24379705" cy="1092200"/>
          </a:xfrm>
          <a:prstGeom prst="rect">
            <a:avLst/>
          </a:prstGeom>
        </p:spPr>
      </p:pic>
      <p:sp>
        <p:nvSpPr>
          <p:cNvPr id="4" name="幻灯片标题"/>
          <p:cNvSpPr txBox="1">
            <a:spLocks noGrp="1"/>
          </p:cNvSpPr>
          <p:nvPr>
            <p:ph type="title" hasCustomPrompt="1"/>
          </p:nvPr>
        </p:nvSpPr>
        <p:spPr>
          <a:xfrm>
            <a:off x="2147" y="1409700"/>
            <a:ext cx="24379706" cy="1092200"/>
          </a:xfrm>
          <a:prstGeom prst="rect">
            <a:avLst/>
          </a:prstGeom>
        </p:spPr>
        <p:txBody>
          <a:bodyPr/>
          <a:lstStyle>
            <a:lvl1pPr algn="ctr">
              <a:defRPr sz="5600" b="1" i="0" spc="224">
                <a:solidFill>
                  <a:srgbClr val="000000"/>
                </a:solidFill>
                <a:latin typeface="Alibaba PuHuiTi 3.0 75 SemiBold" panose="00020600040101010101" pitchFamily="18" charset="-122"/>
                <a:ea typeface="Alibaba PuHuiTi 3.0 75 SemiBold" panose="00020600040101010101" pitchFamily="18" charset="-122"/>
                <a:cs typeface="Alibaba PuHuiTi 3.0 75 SemiBold" panose="00020600040101010101" pitchFamily="18" charset="-122"/>
              </a:defRPr>
            </a:lvl1pPr>
          </a:lstStyle>
          <a:p>
            <a:r>
              <a:t>幻灯片标题</a:t>
            </a: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201920" y="292100"/>
            <a:ext cx="1828800" cy="635000"/>
          </a:xfrm>
          <a:prstGeom prst="rect">
            <a:avLst/>
          </a:prstGeom>
        </p:spPr>
      </p:pic>
      <p:pic>
        <p:nvPicPr>
          <p:cNvPr id="2" name="图片 1" descr="完整标题-横排 2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46760" y="520700"/>
            <a:ext cx="9277350" cy="381635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束页面">
    <p:bg>
      <p:bgPr>
        <a:solidFill>
          <a:srgbClr val="0065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E93A1CE-4517-FA48-B5EA-67FE1DD1ECD3}" type="datetimeFigureOut">
              <a:rPr lang="zh-CN" altLang="en-US"/>
              <a:t>2023/11/1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73ABC4-307E-4447-9C57-8628A0278594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216800" y="1216800"/>
            <a:ext cx="21938400" cy="14112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1216800" y="2980800"/>
            <a:ext cx="21938400" cy="951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1224000" y="12628800"/>
            <a:ext cx="5400000" cy="633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2023/11/1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8232000" y="12628800"/>
            <a:ext cx="7920000" cy="633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17755200" y="12628800"/>
            <a:ext cx="5400000" cy="633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演示文稿标题"/>
          <p:cNvSpPr txBox="1">
            <a:spLocks noGrp="1"/>
          </p:cNvSpPr>
          <p:nvPr>
            <p:ph type="title" hasCustomPrompt="1"/>
          </p:nvPr>
        </p:nvSpPr>
        <p:spPr>
          <a:xfrm>
            <a:off x="1320800" y="4572000"/>
            <a:ext cx="21742400" cy="1803400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normAutofit/>
          </a:bodyPr>
          <a:lstStyle/>
          <a:p>
            <a:r>
              <a:t>演示文稿标题</a:t>
            </a:r>
          </a:p>
        </p:txBody>
      </p:sp>
      <p:sp>
        <p:nvSpPr>
          <p:cNvPr id="3" name="正文级别 1…"/>
          <p:cNvSpPr txBox="1">
            <a:spLocks noGrp="1"/>
          </p:cNvSpPr>
          <p:nvPr>
            <p:ph type="body" idx="1" hasCustomPrompt="1"/>
          </p:nvPr>
        </p:nvSpPr>
        <p:spPr>
          <a:xfrm>
            <a:off x="1206500" y="11609910"/>
            <a:ext cx="21971000" cy="1116952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>
            <a:normAutofit/>
          </a:bodyPr>
          <a:lstStyle/>
          <a:p>
            <a:r>
              <a:rPr dirty="0" err="1"/>
              <a:t>演示文稿副标题</a:t>
            </a:r>
            <a:endParaRPr dirty="0"/>
          </a:p>
          <a:p>
            <a:pPr lvl="1"/>
            <a:endParaRPr dirty="0"/>
          </a:p>
          <a:p>
            <a:pPr lvl="2"/>
            <a:endParaRPr dirty="0"/>
          </a:p>
          <a:p>
            <a:pPr lvl="3"/>
            <a:endParaRPr dirty="0"/>
          </a:p>
          <a:p>
            <a:pPr lvl="4"/>
            <a:endParaRPr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 spd="med"/>
  <p:txStyles>
    <p:titleStyle>
      <a:lvl1pPr marL="0" marR="0" indent="0" algn="l" defTabSz="2438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600" b="1" i="0" u="none" strike="noStrike" cap="none" spc="384" baseline="0">
          <a:solidFill>
            <a:schemeClr val="bg2">
              <a:lumMod val="10000"/>
            </a:schemeClr>
          </a:solidFill>
          <a:uFillTx/>
          <a:latin typeface="Alibaba PuHuiTi 3.0 75 SemiBold" panose="00020600040101010101" pitchFamily="18" charset="-122"/>
          <a:ea typeface="Alibaba PuHuiTi 3.0 75 SemiBold" panose="00020600040101010101" pitchFamily="18" charset="-122"/>
          <a:cs typeface="Alibaba PuHuiTi 3.0 75 SemiBold" panose="00020600040101010101" pitchFamily="18" charset="-122"/>
          <a:sym typeface="Alibaba PuHuiTi 3 75 SemiBold"/>
        </a:defRPr>
      </a:lvl1pPr>
      <a:lvl2pPr marL="0" marR="0" indent="457200" algn="l" defTabSz="2438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600" b="0" i="0" u="none" strike="noStrike" cap="none" spc="384" baseline="0">
          <a:solidFill>
            <a:srgbClr val="FFFFFF"/>
          </a:solidFill>
          <a:uFillTx/>
          <a:latin typeface="+mn-lt"/>
          <a:ea typeface="+mn-ea"/>
          <a:cs typeface="+mn-cs"/>
          <a:sym typeface="Alibaba PuHuiTi 3 75 SemiBold"/>
        </a:defRPr>
      </a:lvl2pPr>
      <a:lvl3pPr marL="0" marR="0" indent="914400" algn="l" defTabSz="2438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600" b="0" i="0" u="none" strike="noStrike" cap="none" spc="384" baseline="0">
          <a:solidFill>
            <a:srgbClr val="FFFFFF"/>
          </a:solidFill>
          <a:uFillTx/>
          <a:latin typeface="+mn-lt"/>
          <a:ea typeface="+mn-ea"/>
          <a:cs typeface="+mn-cs"/>
          <a:sym typeface="Alibaba PuHuiTi 3 75 SemiBold"/>
        </a:defRPr>
      </a:lvl3pPr>
      <a:lvl4pPr marL="0" marR="0" indent="1371600" algn="l" defTabSz="2438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600" b="0" i="0" u="none" strike="noStrike" cap="none" spc="384" baseline="0">
          <a:solidFill>
            <a:srgbClr val="FFFFFF"/>
          </a:solidFill>
          <a:uFillTx/>
          <a:latin typeface="+mn-lt"/>
          <a:ea typeface="+mn-ea"/>
          <a:cs typeface="+mn-cs"/>
          <a:sym typeface="Alibaba PuHuiTi 3 75 SemiBold"/>
        </a:defRPr>
      </a:lvl4pPr>
      <a:lvl5pPr marL="0" marR="0" indent="1828800" algn="l" defTabSz="2438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600" b="0" i="0" u="none" strike="noStrike" cap="none" spc="384" baseline="0">
          <a:solidFill>
            <a:srgbClr val="FFFFFF"/>
          </a:solidFill>
          <a:uFillTx/>
          <a:latin typeface="+mn-lt"/>
          <a:ea typeface="+mn-ea"/>
          <a:cs typeface="+mn-cs"/>
          <a:sym typeface="Alibaba PuHuiTi 3 75 SemiBold"/>
        </a:defRPr>
      </a:lvl5pPr>
      <a:lvl6pPr marL="0" marR="0" indent="2286000" algn="l" defTabSz="2438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600" b="0" i="0" u="none" strike="noStrike" cap="none" spc="384" baseline="0">
          <a:solidFill>
            <a:srgbClr val="FFFFFF"/>
          </a:solidFill>
          <a:uFillTx/>
          <a:latin typeface="+mn-lt"/>
          <a:ea typeface="+mn-ea"/>
          <a:cs typeface="+mn-cs"/>
          <a:sym typeface="Alibaba PuHuiTi 3 75 SemiBold"/>
        </a:defRPr>
      </a:lvl6pPr>
      <a:lvl7pPr marL="0" marR="0" indent="2743200" algn="l" defTabSz="2438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600" b="0" i="0" u="none" strike="noStrike" cap="none" spc="384" baseline="0">
          <a:solidFill>
            <a:srgbClr val="FFFFFF"/>
          </a:solidFill>
          <a:uFillTx/>
          <a:latin typeface="+mn-lt"/>
          <a:ea typeface="+mn-ea"/>
          <a:cs typeface="+mn-cs"/>
          <a:sym typeface="Alibaba PuHuiTi 3 75 SemiBold"/>
        </a:defRPr>
      </a:lvl7pPr>
      <a:lvl8pPr marL="0" marR="0" indent="3200400" algn="l" defTabSz="2438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600" b="0" i="0" u="none" strike="noStrike" cap="none" spc="384" baseline="0">
          <a:solidFill>
            <a:srgbClr val="FFFFFF"/>
          </a:solidFill>
          <a:uFillTx/>
          <a:latin typeface="+mn-lt"/>
          <a:ea typeface="+mn-ea"/>
          <a:cs typeface="+mn-cs"/>
          <a:sym typeface="Alibaba PuHuiTi 3 75 SemiBold"/>
        </a:defRPr>
      </a:lvl8pPr>
      <a:lvl9pPr marL="0" marR="0" indent="3657600" algn="l" defTabSz="2438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600" b="0" i="0" u="none" strike="noStrike" cap="none" spc="384" baseline="0">
          <a:solidFill>
            <a:srgbClr val="FFFFFF"/>
          </a:solidFill>
          <a:uFillTx/>
          <a:latin typeface="+mn-lt"/>
          <a:ea typeface="+mn-ea"/>
          <a:cs typeface="+mn-cs"/>
          <a:sym typeface="Alibaba PuHuiTi 3 75 SemiBold"/>
        </a:defRPr>
      </a:lvl9pPr>
    </p:titleStyle>
    <p:bodyStyle>
      <a:lvl1pPr marL="0" marR="0" indent="0" algn="l" defTabSz="825500" rtl="0" latinLnBrk="0">
        <a:lnSpc>
          <a:spcPct val="130000"/>
        </a:lnSpc>
        <a:spcBef>
          <a:spcPts val="0"/>
        </a:spcBef>
        <a:spcAft>
          <a:spcPts val="0"/>
        </a:spcAft>
        <a:buClrTx/>
        <a:buSzTx/>
        <a:buFontTx/>
        <a:buNone/>
        <a:defRPr sz="4000" b="0" i="0" u="none" strike="noStrike" cap="none" spc="159" baseline="0">
          <a:solidFill>
            <a:srgbClr val="FFFFFF"/>
          </a:solidFill>
          <a:uFillTx/>
          <a:latin typeface="Alibaba PuHuiTi 3.0 55 Regular" panose="00020600040101010101" pitchFamily="18" charset="-122"/>
          <a:ea typeface="Alibaba PuHuiTi 3.0 55 Regular" panose="00020600040101010101" pitchFamily="18" charset="-122"/>
          <a:cs typeface="Alibaba PuHuiTi 3.0 55 Regular" panose="00020600040101010101" pitchFamily="18" charset="-122"/>
          <a:sym typeface="Alibaba PuHuiTi 3 55 Regular"/>
        </a:defRPr>
      </a:lvl1pPr>
      <a:lvl2pPr marL="0" marR="0" indent="457200" algn="l" defTabSz="825500" rtl="0" latinLnBrk="0">
        <a:lnSpc>
          <a:spcPct val="130000"/>
        </a:lnSpc>
        <a:spcBef>
          <a:spcPts val="0"/>
        </a:spcBef>
        <a:spcAft>
          <a:spcPts val="0"/>
        </a:spcAft>
        <a:buClrTx/>
        <a:buSzTx/>
        <a:buFontTx/>
        <a:buNone/>
        <a:defRPr sz="4000" b="0" i="0" u="none" strike="noStrike" cap="none" spc="159" baseline="0">
          <a:solidFill>
            <a:srgbClr val="FFFFFF"/>
          </a:solidFill>
          <a:uFillTx/>
          <a:latin typeface="Alibaba PuHuiTi 3.0 55 Regular" panose="00020600040101010101" pitchFamily="18" charset="-122"/>
          <a:ea typeface="Alibaba PuHuiTi 3.0 55 Regular" panose="00020600040101010101" pitchFamily="18" charset="-122"/>
          <a:cs typeface="Alibaba PuHuiTi 3.0 55 Regular" panose="00020600040101010101" pitchFamily="18" charset="-122"/>
          <a:sym typeface="Alibaba PuHuiTi 3 55 Regular"/>
        </a:defRPr>
      </a:lvl2pPr>
      <a:lvl3pPr marL="0" marR="0" indent="914400" algn="l" defTabSz="825500" rtl="0" latinLnBrk="0">
        <a:lnSpc>
          <a:spcPct val="130000"/>
        </a:lnSpc>
        <a:spcBef>
          <a:spcPts val="0"/>
        </a:spcBef>
        <a:spcAft>
          <a:spcPts val="0"/>
        </a:spcAft>
        <a:buClrTx/>
        <a:buSzTx/>
        <a:buFontTx/>
        <a:buNone/>
        <a:defRPr sz="4000" b="0" i="0" u="none" strike="noStrike" cap="none" spc="159" baseline="0">
          <a:solidFill>
            <a:srgbClr val="FFFFFF"/>
          </a:solidFill>
          <a:uFillTx/>
          <a:latin typeface="Alibaba PuHuiTi 3.0 55 Regular" panose="00020600040101010101" pitchFamily="18" charset="-122"/>
          <a:ea typeface="Alibaba PuHuiTi 3.0 55 Regular" panose="00020600040101010101" pitchFamily="18" charset="-122"/>
          <a:cs typeface="Alibaba PuHuiTi 3.0 55 Regular" panose="00020600040101010101" pitchFamily="18" charset="-122"/>
          <a:sym typeface="Alibaba PuHuiTi 3 55 Regular"/>
        </a:defRPr>
      </a:lvl3pPr>
      <a:lvl4pPr marL="0" marR="0" indent="1371600" algn="l" defTabSz="825500" rtl="0" latinLnBrk="0">
        <a:lnSpc>
          <a:spcPct val="130000"/>
        </a:lnSpc>
        <a:spcBef>
          <a:spcPts val="0"/>
        </a:spcBef>
        <a:spcAft>
          <a:spcPts val="0"/>
        </a:spcAft>
        <a:buClrTx/>
        <a:buSzTx/>
        <a:buFontTx/>
        <a:buNone/>
        <a:defRPr sz="4000" b="0" i="0" u="none" strike="noStrike" cap="none" spc="159" baseline="0">
          <a:solidFill>
            <a:srgbClr val="FFFFFF"/>
          </a:solidFill>
          <a:uFillTx/>
          <a:latin typeface="Alibaba PuHuiTi 3.0 55 Regular" panose="00020600040101010101" pitchFamily="18" charset="-122"/>
          <a:ea typeface="Alibaba PuHuiTi 3.0 55 Regular" panose="00020600040101010101" pitchFamily="18" charset="-122"/>
          <a:cs typeface="Alibaba PuHuiTi 3.0 55 Regular" panose="00020600040101010101" pitchFamily="18" charset="-122"/>
          <a:sym typeface="Alibaba PuHuiTi 3 55 Regular"/>
        </a:defRPr>
      </a:lvl4pPr>
      <a:lvl5pPr marL="0" marR="0" indent="1828800" algn="l" defTabSz="825500" rtl="0" latinLnBrk="0">
        <a:lnSpc>
          <a:spcPct val="130000"/>
        </a:lnSpc>
        <a:spcBef>
          <a:spcPts val="0"/>
        </a:spcBef>
        <a:spcAft>
          <a:spcPts val="0"/>
        </a:spcAft>
        <a:buClrTx/>
        <a:buSzTx/>
        <a:buFontTx/>
        <a:buNone/>
        <a:defRPr sz="4000" b="0" i="0" u="none" strike="noStrike" cap="none" spc="159" baseline="0">
          <a:solidFill>
            <a:srgbClr val="FFFFFF"/>
          </a:solidFill>
          <a:uFillTx/>
          <a:latin typeface="Alibaba PuHuiTi 3.0 55 Regular" panose="00020600040101010101" pitchFamily="18" charset="-122"/>
          <a:ea typeface="Alibaba PuHuiTi 3.0 55 Regular" panose="00020600040101010101" pitchFamily="18" charset="-122"/>
          <a:cs typeface="Alibaba PuHuiTi 3.0 55 Regular" panose="00020600040101010101" pitchFamily="18" charset="-122"/>
          <a:sym typeface="Alibaba PuHuiTi 3 55 Regular"/>
        </a:defRPr>
      </a:lvl5pPr>
      <a:lvl6pPr marL="0" marR="0" indent="2286000" algn="l" defTabSz="825500" rtl="0" latinLnBrk="0">
        <a:lnSpc>
          <a:spcPct val="130000"/>
        </a:lnSpc>
        <a:spcBef>
          <a:spcPts val="0"/>
        </a:spcBef>
        <a:spcAft>
          <a:spcPts val="0"/>
        </a:spcAft>
        <a:buClrTx/>
        <a:buSzTx/>
        <a:buFontTx/>
        <a:buNone/>
        <a:defRPr sz="4000" b="0" i="0" u="none" strike="noStrike" cap="none" spc="159" baseline="0">
          <a:solidFill>
            <a:srgbClr val="FFFFFF"/>
          </a:solidFill>
          <a:uFillTx/>
          <a:latin typeface="Alibaba PuHuiTi 3 55 Regular"/>
          <a:ea typeface="Alibaba PuHuiTi 3 55 Regular"/>
          <a:cs typeface="Alibaba PuHuiTi 3 55 Regular"/>
          <a:sym typeface="Alibaba PuHuiTi 3 55 Regular"/>
        </a:defRPr>
      </a:lvl6pPr>
      <a:lvl7pPr marL="0" marR="0" indent="2743200" algn="l" defTabSz="825500" rtl="0" latinLnBrk="0">
        <a:lnSpc>
          <a:spcPct val="130000"/>
        </a:lnSpc>
        <a:spcBef>
          <a:spcPts val="0"/>
        </a:spcBef>
        <a:spcAft>
          <a:spcPts val="0"/>
        </a:spcAft>
        <a:buClrTx/>
        <a:buSzTx/>
        <a:buFontTx/>
        <a:buNone/>
        <a:defRPr sz="4000" b="0" i="0" u="none" strike="noStrike" cap="none" spc="159" baseline="0">
          <a:solidFill>
            <a:srgbClr val="FFFFFF"/>
          </a:solidFill>
          <a:uFillTx/>
          <a:latin typeface="Alibaba PuHuiTi 3 55 Regular"/>
          <a:ea typeface="Alibaba PuHuiTi 3 55 Regular"/>
          <a:cs typeface="Alibaba PuHuiTi 3 55 Regular"/>
          <a:sym typeface="Alibaba PuHuiTi 3 55 Regular"/>
        </a:defRPr>
      </a:lvl7pPr>
      <a:lvl8pPr marL="0" marR="0" indent="3200400" algn="l" defTabSz="825500" rtl="0" latinLnBrk="0">
        <a:lnSpc>
          <a:spcPct val="130000"/>
        </a:lnSpc>
        <a:spcBef>
          <a:spcPts val="0"/>
        </a:spcBef>
        <a:spcAft>
          <a:spcPts val="0"/>
        </a:spcAft>
        <a:buClrTx/>
        <a:buSzTx/>
        <a:buFontTx/>
        <a:buNone/>
        <a:defRPr sz="4000" b="0" i="0" u="none" strike="noStrike" cap="none" spc="159" baseline="0">
          <a:solidFill>
            <a:srgbClr val="FFFFFF"/>
          </a:solidFill>
          <a:uFillTx/>
          <a:latin typeface="Alibaba PuHuiTi 3 55 Regular"/>
          <a:ea typeface="Alibaba PuHuiTi 3 55 Regular"/>
          <a:cs typeface="Alibaba PuHuiTi 3 55 Regular"/>
          <a:sym typeface="Alibaba PuHuiTi 3 55 Regular"/>
        </a:defRPr>
      </a:lvl8pPr>
      <a:lvl9pPr marL="0" marR="0" indent="3657600" algn="l" defTabSz="825500" rtl="0" latinLnBrk="0">
        <a:lnSpc>
          <a:spcPct val="130000"/>
        </a:lnSpc>
        <a:spcBef>
          <a:spcPts val="0"/>
        </a:spcBef>
        <a:spcAft>
          <a:spcPts val="0"/>
        </a:spcAft>
        <a:buClrTx/>
        <a:buSzTx/>
        <a:buFontTx/>
        <a:buNone/>
        <a:defRPr sz="4000" b="0" i="0" u="none" strike="noStrike" cap="none" spc="159" baseline="0">
          <a:solidFill>
            <a:srgbClr val="FFFFFF"/>
          </a:solidFill>
          <a:uFillTx/>
          <a:latin typeface="Alibaba PuHuiTi 3 55 Regular"/>
          <a:ea typeface="Alibaba PuHuiTi 3 55 Regular"/>
          <a:cs typeface="Alibaba PuHuiTi 3 55 Regular"/>
          <a:sym typeface="Alibaba PuHuiTi 3 55 Regular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libaba PuHuiTi 3 55 Regular"/>
        </a:defRPr>
      </a:lvl1pPr>
      <a:lvl2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libaba PuHuiTi 3 55 Regular"/>
        </a:defRPr>
      </a:lvl2pPr>
      <a:lvl3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libaba PuHuiTi 3 55 Regular"/>
        </a:defRPr>
      </a:lvl3pPr>
      <a:lvl4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libaba PuHuiTi 3 55 Regular"/>
        </a:defRPr>
      </a:lvl4pPr>
      <a:lvl5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libaba PuHuiTi 3 55 Regular"/>
        </a:defRPr>
      </a:lvl5pPr>
      <a:lvl6pPr marL="0" marR="0" indent="2286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libaba PuHuiTi 3 55 Regular"/>
        </a:defRPr>
      </a:lvl6pPr>
      <a:lvl7pPr marL="0" marR="0" indent="2743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libaba PuHuiTi 3 55 Regular"/>
        </a:defRPr>
      </a:lvl7pPr>
      <a:lvl8pPr marL="0" marR="0" indent="3200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libaba PuHuiTi 3 55 Regular"/>
        </a:defRPr>
      </a:lvl8pPr>
      <a:lvl9pPr marL="0" marR="0" indent="3657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libaba PuHuiTi 3 55 Regular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svg"/><Relationship Id="rId13" Type="http://schemas.openxmlformats.org/officeDocument/2006/relationships/image" Target="../media/image26.png"/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20.png"/><Relationship Id="rId12" Type="http://schemas.openxmlformats.org/officeDocument/2006/relationships/image" Target="../media/image25.svg"/><Relationship Id="rId2" Type="http://schemas.openxmlformats.org/officeDocument/2006/relationships/tags" Target="../tags/tag98.xml"/><Relationship Id="rId1" Type="http://schemas.openxmlformats.org/officeDocument/2006/relationships/tags" Target="../tags/tag97.xml"/><Relationship Id="rId6" Type="http://schemas.openxmlformats.org/officeDocument/2006/relationships/image" Target="../media/image19.svg"/><Relationship Id="rId11" Type="http://schemas.openxmlformats.org/officeDocument/2006/relationships/image" Target="../media/image24.png"/><Relationship Id="rId5" Type="http://schemas.openxmlformats.org/officeDocument/2006/relationships/image" Target="../media/image18.png"/><Relationship Id="rId10" Type="http://schemas.openxmlformats.org/officeDocument/2006/relationships/image" Target="../media/image23.svg"/><Relationship Id="rId4" Type="http://schemas.openxmlformats.org/officeDocument/2006/relationships/notesSlide" Target="../notesSlides/notesSlide10.xml"/><Relationship Id="rId9" Type="http://schemas.openxmlformats.org/officeDocument/2006/relationships/image" Target="../media/image22.png"/><Relationship Id="rId1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106.xml"/><Relationship Id="rId13" Type="http://schemas.openxmlformats.org/officeDocument/2006/relationships/tags" Target="../tags/tag111.xml"/><Relationship Id="rId18" Type="http://schemas.openxmlformats.org/officeDocument/2006/relationships/tags" Target="../tags/tag116.xml"/><Relationship Id="rId26" Type="http://schemas.openxmlformats.org/officeDocument/2006/relationships/notesSlide" Target="../notesSlides/notesSlide11.xml"/><Relationship Id="rId3" Type="http://schemas.openxmlformats.org/officeDocument/2006/relationships/tags" Target="../tags/tag101.xml"/><Relationship Id="rId21" Type="http://schemas.openxmlformats.org/officeDocument/2006/relationships/tags" Target="../tags/tag119.xml"/><Relationship Id="rId7" Type="http://schemas.openxmlformats.org/officeDocument/2006/relationships/tags" Target="../tags/tag105.xml"/><Relationship Id="rId12" Type="http://schemas.openxmlformats.org/officeDocument/2006/relationships/tags" Target="../tags/tag110.xml"/><Relationship Id="rId17" Type="http://schemas.openxmlformats.org/officeDocument/2006/relationships/tags" Target="../tags/tag115.xml"/><Relationship Id="rId25" Type="http://schemas.openxmlformats.org/officeDocument/2006/relationships/slideLayout" Target="../slideLayouts/slideLayout5.xml"/><Relationship Id="rId2" Type="http://schemas.openxmlformats.org/officeDocument/2006/relationships/tags" Target="../tags/tag100.xml"/><Relationship Id="rId16" Type="http://schemas.openxmlformats.org/officeDocument/2006/relationships/tags" Target="../tags/tag114.xml"/><Relationship Id="rId20" Type="http://schemas.openxmlformats.org/officeDocument/2006/relationships/tags" Target="../tags/tag118.xml"/><Relationship Id="rId1" Type="http://schemas.openxmlformats.org/officeDocument/2006/relationships/tags" Target="../tags/tag99.xml"/><Relationship Id="rId6" Type="http://schemas.openxmlformats.org/officeDocument/2006/relationships/tags" Target="../tags/tag104.xml"/><Relationship Id="rId11" Type="http://schemas.openxmlformats.org/officeDocument/2006/relationships/tags" Target="../tags/tag109.xml"/><Relationship Id="rId24" Type="http://schemas.openxmlformats.org/officeDocument/2006/relationships/tags" Target="../tags/tag122.xml"/><Relationship Id="rId5" Type="http://schemas.openxmlformats.org/officeDocument/2006/relationships/tags" Target="../tags/tag103.xml"/><Relationship Id="rId15" Type="http://schemas.openxmlformats.org/officeDocument/2006/relationships/tags" Target="../tags/tag113.xml"/><Relationship Id="rId23" Type="http://schemas.openxmlformats.org/officeDocument/2006/relationships/tags" Target="../tags/tag121.xml"/><Relationship Id="rId10" Type="http://schemas.openxmlformats.org/officeDocument/2006/relationships/tags" Target="../tags/tag108.xml"/><Relationship Id="rId19" Type="http://schemas.openxmlformats.org/officeDocument/2006/relationships/tags" Target="../tags/tag117.xml"/><Relationship Id="rId4" Type="http://schemas.openxmlformats.org/officeDocument/2006/relationships/tags" Target="../tags/tag102.xml"/><Relationship Id="rId9" Type="http://schemas.openxmlformats.org/officeDocument/2006/relationships/tags" Target="../tags/tag107.xml"/><Relationship Id="rId14" Type="http://schemas.openxmlformats.org/officeDocument/2006/relationships/tags" Target="../tags/tag112.xml"/><Relationship Id="rId22" Type="http://schemas.openxmlformats.org/officeDocument/2006/relationships/tags" Target="../tags/tag120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130.xml"/><Relationship Id="rId3" Type="http://schemas.openxmlformats.org/officeDocument/2006/relationships/tags" Target="../tags/tag125.xml"/><Relationship Id="rId7" Type="http://schemas.openxmlformats.org/officeDocument/2006/relationships/tags" Target="../tags/tag129.xml"/><Relationship Id="rId2" Type="http://schemas.openxmlformats.org/officeDocument/2006/relationships/tags" Target="../tags/tag124.xml"/><Relationship Id="rId1" Type="http://schemas.openxmlformats.org/officeDocument/2006/relationships/tags" Target="../tags/tag123.xml"/><Relationship Id="rId6" Type="http://schemas.openxmlformats.org/officeDocument/2006/relationships/tags" Target="../tags/tag128.xml"/><Relationship Id="rId5" Type="http://schemas.openxmlformats.org/officeDocument/2006/relationships/tags" Target="../tags/tag127.xml"/><Relationship Id="rId10" Type="http://schemas.openxmlformats.org/officeDocument/2006/relationships/notesSlide" Target="../notesSlides/notesSlide12.xml"/><Relationship Id="rId4" Type="http://schemas.openxmlformats.org/officeDocument/2006/relationships/tags" Target="../tags/tag126.xml"/><Relationship Id="rId9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138.xml"/><Relationship Id="rId13" Type="http://schemas.openxmlformats.org/officeDocument/2006/relationships/tags" Target="../tags/tag143.xml"/><Relationship Id="rId18" Type="http://schemas.openxmlformats.org/officeDocument/2006/relationships/tags" Target="../tags/tag148.xml"/><Relationship Id="rId3" Type="http://schemas.openxmlformats.org/officeDocument/2006/relationships/tags" Target="../tags/tag133.xml"/><Relationship Id="rId21" Type="http://schemas.openxmlformats.org/officeDocument/2006/relationships/notesSlide" Target="../notesSlides/notesSlide14.xml"/><Relationship Id="rId7" Type="http://schemas.openxmlformats.org/officeDocument/2006/relationships/tags" Target="../tags/tag137.xml"/><Relationship Id="rId12" Type="http://schemas.openxmlformats.org/officeDocument/2006/relationships/tags" Target="../tags/tag142.xml"/><Relationship Id="rId17" Type="http://schemas.openxmlformats.org/officeDocument/2006/relationships/tags" Target="../tags/tag147.xml"/><Relationship Id="rId2" Type="http://schemas.openxmlformats.org/officeDocument/2006/relationships/tags" Target="../tags/tag132.xml"/><Relationship Id="rId16" Type="http://schemas.openxmlformats.org/officeDocument/2006/relationships/tags" Target="../tags/tag146.xml"/><Relationship Id="rId20" Type="http://schemas.openxmlformats.org/officeDocument/2006/relationships/slideLayout" Target="../slideLayouts/slideLayout5.xml"/><Relationship Id="rId1" Type="http://schemas.openxmlformats.org/officeDocument/2006/relationships/tags" Target="../tags/tag131.xml"/><Relationship Id="rId6" Type="http://schemas.openxmlformats.org/officeDocument/2006/relationships/tags" Target="../tags/tag136.xml"/><Relationship Id="rId11" Type="http://schemas.openxmlformats.org/officeDocument/2006/relationships/tags" Target="../tags/tag141.xml"/><Relationship Id="rId5" Type="http://schemas.openxmlformats.org/officeDocument/2006/relationships/tags" Target="../tags/tag135.xml"/><Relationship Id="rId15" Type="http://schemas.openxmlformats.org/officeDocument/2006/relationships/tags" Target="../tags/tag145.xml"/><Relationship Id="rId10" Type="http://schemas.openxmlformats.org/officeDocument/2006/relationships/tags" Target="../tags/tag140.xml"/><Relationship Id="rId19" Type="http://schemas.openxmlformats.org/officeDocument/2006/relationships/tags" Target="../tags/tag149.xml"/><Relationship Id="rId4" Type="http://schemas.openxmlformats.org/officeDocument/2006/relationships/tags" Target="../tags/tag134.xml"/><Relationship Id="rId9" Type="http://schemas.openxmlformats.org/officeDocument/2006/relationships/tags" Target="../tags/tag139.xml"/><Relationship Id="rId14" Type="http://schemas.openxmlformats.org/officeDocument/2006/relationships/tags" Target="../tags/tag144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157.xml"/><Relationship Id="rId13" Type="http://schemas.openxmlformats.org/officeDocument/2006/relationships/tags" Target="../tags/tag162.xml"/><Relationship Id="rId18" Type="http://schemas.openxmlformats.org/officeDocument/2006/relationships/notesSlide" Target="../notesSlides/notesSlide15.xml"/><Relationship Id="rId3" Type="http://schemas.openxmlformats.org/officeDocument/2006/relationships/tags" Target="../tags/tag152.xml"/><Relationship Id="rId21" Type="http://schemas.openxmlformats.org/officeDocument/2006/relationships/image" Target="../media/image30.png"/><Relationship Id="rId7" Type="http://schemas.openxmlformats.org/officeDocument/2006/relationships/tags" Target="../tags/tag156.xml"/><Relationship Id="rId12" Type="http://schemas.openxmlformats.org/officeDocument/2006/relationships/tags" Target="../tags/tag161.xml"/><Relationship Id="rId17" Type="http://schemas.openxmlformats.org/officeDocument/2006/relationships/slideLayout" Target="../slideLayouts/slideLayout5.xml"/><Relationship Id="rId25" Type="http://schemas.openxmlformats.org/officeDocument/2006/relationships/image" Target="../media/image34.svg"/><Relationship Id="rId2" Type="http://schemas.openxmlformats.org/officeDocument/2006/relationships/tags" Target="../tags/tag151.xml"/><Relationship Id="rId16" Type="http://schemas.openxmlformats.org/officeDocument/2006/relationships/tags" Target="../tags/tag165.xml"/><Relationship Id="rId20" Type="http://schemas.openxmlformats.org/officeDocument/2006/relationships/image" Target="../media/image29.svg"/><Relationship Id="rId1" Type="http://schemas.openxmlformats.org/officeDocument/2006/relationships/tags" Target="../tags/tag150.xml"/><Relationship Id="rId6" Type="http://schemas.openxmlformats.org/officeDocument/2006/relationships/tags" Target="../tags/tag155.xml"/><Relationship Id="rId11" Type="http://schemas.openxmlformats.org/officeDocument/2006/relationships/tags" Target="../tags/tag160.xml"/><Relationship Id="rId24" Type="http://schemas.openxmlformats.org/officeDocument/2006/relationships/image" Target="../media/image33.png"/><Relationship Id="rId5" Type="http://schemas.openxmlformats.org/officeDocument/2006/relationships/tags" Target="../tags/tag154.xml"/><Relationship Id="rId15" Type="http://schemas.openxmlformats.org/officeDocument/2006/relationships/tags" Target="../tags/tag164.xml"/><Relationship Id="rId23" Type="http://schemas.openxmlformats.org/officeDocument/2006/relationships/image" Target="../media/image32.svg"/><Relationship Id="rId10" Type="http://schemas.openxmlformats.org/officeDocument/2006/relationships/tags" Target="../tags/tag159.xml"/><Relationship Id="rId19" Type="http://schemas.openxmlformats.org/officeDocument/2006/relationships/image" Target="../media/image28.png"/><Relationship Id="rId4" Type="http://schemas.openxmlformats.org/officeDocument/2006/relationships/tags" Target="../tags/tag153.xml"/><Relationship Id="rId9" Type="http://schemas.openxmlformats.org/officeDocument/2006/relationships/tags" Target="../tags/tag158.xml"/><Relationship Id="rId14" Type="http://schemas.openxmlformats.org/officeDocument/2006/relationships/tags" Target="../tags/tag163.xml"/><Relationship Id="rId22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167.xml"/><Relationship Id="rId1" Type="http://schemas.openxmlformats.org/officeDocument/2006/relationships/tags" Target="../tags/tag166.xml"/><Relationship Id="rId4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7.xml"/><Relationship Id="rId3" Type="http://schemas.openxmlformats.org/officeDocument/2006/relationships/tags" Target="../tags/tag170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169.xml"/><Relationship Id="rId1" Type="http://schemas.openxmlformats.org/officeDocument/2006/relationships/tags" Target="../tags/tag168.xml"/><Relationship Id="rId6" Type="http://schemas.openxmlformats.org/officeDocument/2006/relationships/tags" Target="../tags/tag173.xml"/><Relationship Id="rId11" Type="http://schemas.openxmlformats.org/officeDocument/2006/relationships/image" Target="../media/image37.png"/><Relationship Id="rId5" Type="http://schemas.openxmlformats.org/officeDocument/2006/relationships/tags" Target="../tags/tag172.xml"/><Relationship Id="rId10" Type="http://schemas.openxmlformats.org/officeDocument/2006/relationships/image" Target="../media/image36.png"/><Relationship Id="rId4" Type="http://schemas.openxmlformats.org/officeDocument/2006/relationships/tags" Target="../tags/tag171.xml"/><Relationship Id="rId9" Type="http://schemas.openxmlformats.org/officeDocument/2006/relationships/image" Target="../media/image3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74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tags" Target="../tags/tag177.xml"/><Relationship Id="rId7" Type="http://schemas.openxmlformats.org/officeDocument/2006/relationships/image" Target="../media/image41.png"/><Relationship Id="rId2" Type="http://schemas.openxmlformats.org/officeDocument/2006/relationships/tags" Target="../tags/tag176.xml"/><Relationship Id="rId1" Type="http://schemas.openxmlformats.org/officeDocument/2006/relationships/tags" Target="../tags/tag175.xml"/><Relationship Id="rId6" Type="http://schemas.openxmlformats.org/officeDocument/2006/relationships/notesSlide" Target="../notesSlides/notesSlide19.xml"/><Relationship Id="rId5" Type="http://schemas.openxmlformats.org/officeDocument/2006/relationships/slideLayout" Target="../slideLayouts/slideLayout5.xml"/><Relationship Id="rId4" Type="http://schemas.openxmlformats.org/officeDocument/2006/relationships/tags" Target="../tags/tag178.xml"/><Relationship Id="rId9" Type="http://schemas.openxmlformats.org/officeDocument/2006/relationships/image" Target="../media/image4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tags" Target="../tags/tag181.xml"/><Relationship Id="rId7" Type="http://schemas.openxmlformats.org/officeDocument/2006/relationships/image" Target="../media/image45.png"/><Relationship Id="rId2" Type="http://schemas.openxmlformats.org/officeDocument/2006/relationships/tags" Target="../tags/tag180.xml"/><Relationship Id="rId1" Type="http://schemas.openxmlformats.org/officeDocument/2006/relationships/tags" Target="../tags/tag179.xml"/><Relationship Id="rId6" Type="http://schemas.openxmlformats.org/officeDocument/2006/relationships/image" Target="../media/image44.png"/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5.xml"/><Relationship Id="rId9" Type="http://schemas.openxmlformats.org/officeDocument/2006/relationships/image" Target="../media/image47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tags" Target="../tags/tag184.xml"/><Relationship Id="rId7" Type="http://schemas.openxmlformats.org/officeDocument/2006/relationships/image" Target="../media/image48.png"/><Relationship Id="rId2" Type="http://schemas.openxmlformats.org/officeDocument/2006/relationships/tags" Target="../tags/tag183.xml"/><Relationship Id="rId1" Type="http://schemas.openxmlformats.org/officeDocument/2006/relationships/tags" Target="../tags/tag182.xml"/><Relationship Id="rId6" Type="http://schemas.openxmlformats.org/officeDocument/2006/relationships/notesSlide" Target="../notesSlides/notesSlide21.xml"/><Relationship Id="rId5" Type="http://schemas.openxmlformats.org/officeDocument/2006/relationships/slideLayout" Target="../slideLayouts/slideLayout5.xml"/><Relationship Id="rId4" Type="http://schemas.openxmlformats.org/officeDocument/2006/relationships/tags" Target="../tags/tag185.xml"/></Relationships>
</file>

<file path=ppt/slides/_rels/slide22.xml.rels><?xml version="1.0" encoding="UTF-8" standalone="yes"?>
<Relationships xmlns="http://schemas.openxmlformats.org/package/2006/relationships"><Relationship Id="rId13" Type="http://schemas.openxmlformats.org/officeDocument/2006/relationships/tags" Target="../tags/tag198.xml"/><Relationship Id="rId18" Type="http://schemas.openxmlformats.org/officeDocument/2006/relationships/tags" Target="../tags/tag203.xml"/><Relationship Id="rId26" Type="http://schemas.openxmlformats.org/officeDocument/2006/relationships/tags" Target="../tags/tag211.xml"/><Relationship Id="rId39" Type="http://schemas.openxmlformats.org/officeDocument/2006/relationships/image" Target="../media/image55.svg"/><Relationship Id="rId21" Type="http://schemas.openxmlformats.org/officeDocument/2006/relationships/tags" Target="../tags/tag206.xml"/><Relationship Id="rId34" Type="http://schemas.openxmlformats.org/officeDocument/2006/relationships/image" Target="../media/image50.png"/><Relationship Id="rId42" Type="http://schemas.openxmlformats.org/officeDocument/2006/relationships/image" Target="../media/image58.png"/><Relationship Id="rId7" Type="http://schemas.openxmlformats.org/officeDocument/2006/relationships/tags" Target="../tags/tag192.xml"/><Relationship Id="rId2" Type="http://schemas.openxmlformats.org/officeDocument/2006/relationships/tags" Target="../tags/tag187.xml"/><Relationship Id="rId16" Type="http://schemas.openxmlformats.org/officeDocument/2006/relationships/tags" Target="../tags/tag201.xml"/><Relationship Id="rId20" Type="http://schemas.openxmlformats.org/officeDocument/2006/relationships/tags" Target="../tags/tag205.xml"/><Relationship Id="rId29" Type="http://schemas.openxmlformats.org/officeDocument/2006/relationships/tags" Target="../tags/tag214.xml"/><Relationship Id="rId41" Type="http://schemas.openxmlformats.org/officeDocument/2006/relationships/image" Target="../media/image57.svg"/><Relationship Id="rId1" Type="http://schemas.openxmlformats.org/officeDocument/2006/relationships/tags" Target="../tags/tag186.xml"/><Relationship Id="rId6" Type="http://schemas.openxmlformats.org/officeDocument/2006/relationships/tags" Target="../tags/tag191.xml"/><Relationship Id="rId11" Type="http://schemas.openxmlformats.org/officeDocument/2006/relationships/tags" Target="../tags/tag196.xml"/><Relationship Id="rId24" Type="http://schemas.openxmlformats.org/officeDocument/2006/relationships/tags" Target="../tags/tag209.xml"/><Relationship Id="rId32" Type="http://schemas.openxmlformats.org/officeDocument/2006/relationships/slideLayout" Target="../slideLayouts/slideLayout5.xml"/><Relationship Id="rId37" Type="http://schemas.openxmlformats.org/officeDocument/2006/relationships/image" Target="../media/image53.svg"/><Relationship Id="rId40" Type="http://schemas.openxmlformats.org/officeDocument/2006/relationships/image" Target="../media/image56.png"/><Relationship Id="rId5" Type="http://schemas.openxmlformats.org/officeDocument/2006/relationships/tags" Target="../tags/tag190.xml"/><Relationship Id="rId15" Type="http://schemas.openxmlformats.org/officeDocument/2006/relationships/tags" Target="../tags/tag200.xml"/><Relationship Id="rId23" Type="http://schemas.openxmlformats.org/officeDocument/2006/relationships/tags" Target="../tags/tag208.xml"/><Relationship Id="rId28" Type="http://schemas.openxmlformats.org/officeDocument/2006/relationships/tags" Target="../tags/tag213.xml"/><Relationship Id="rId36" Type="http://schemas.openxmlformats.org/officeDocument/2006/relationships/image" Target="../media/image52.png"/><Relationship Id="rId10" Type="http://schemas.openxmlformats.org/officeDocument/2006/relationships/tags" Target="../tags/tag195.xml"/><Relationship Id="rId19" Type="http://schemas.openxmlformats.org/officeDocument/2006/relationships/tags" Target="../tags/tag204.xml"/><Relationship Id="rId31" Type="http://schemas.openxmlformats.org/officeDocument/2006/relationships/tags" Target="../tags/tag216.xml"/><Relationship Id="rId4" Type="http://schemas.openxmlformats.org/officeDocument/2006/relationships/tags" Target="../tags/tag189.xml"/><Relationship Id="rId9" Type="http://schemas.openxmlformats.org/officeDocument/2006/relationships/tags" Target="../tags/tag194.xml"/><Relationship Id="rId14" Type="http://schemas.openxmlformats.org/officeDocument/2006/relationships/tags" Target="../tags/tag199.xml"/><Relationship Id="rId22" Type="http://schemas.openxmlformats.org/officeDocument/2006/relationships/tags" Target="../tags/tag207.xml"/><Relationship Id="rId27" Type="http://schemas.openxmlformats.org/officeDocument/2006/relationships/tags" Target="../tags/tag212.xml"/><Relationship Id="rId30" Type="http://schemas.openxmlformats.org/officeDocument/2006/relationships/tags" Target="../tags/tag215.xml"/><Relationship Id="rId35" Type="http://schemas.openxmlformats.org/officeDocument/2006/relationships/image" Target="../media/image51.svg"/><Relationship Id="rId43" Type="http://schemas.openxmlformats.org/officeDocument/2006/relationships/image" Target="../media/image59.svg"/><Relationship Id="rId8" Type="http://schemas.openxmlformats.org/officeDocument/2006/relationships/tags" Target="../tags/tag193.xml"/><Relationship Id="rId3" Type="http://schemas.openxmlformats.org/officeDocument/2006/relationships/tags" Target="../tags/tag188.xml"/><Relationship Id="rId12" Type="http://schemas.openxmlformats.org/officeDocument/2006/relationships/tags" Target="../tags/tag197.xml"/><Relationship Id="rId17" Type="http://schemas.openxmlformats.org/officeDocument/2006/relationships/tags" Target="../tags/tag202.xml"/><Relationship Id="rId25" Type="http://schemas.openxmlformats.org/officeDocument/2006/relationships/tags" Target="../tags/tag210.xml"/><Relationship Id="rId33" Type="http://schemas.openxmlformats.org/officeDocument/2006/relationships/notesSlide" Target="../notesSlides/notesSlide22.xml"/><Relationship Id="rId38" Type="http://schemas.openxmlformats.org/officeDocument/2006/relationships/image" Target="../media/image54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224.xml"/><Relationship Id="rId13" Type="http://schemas.openxmlformats.org/officeDocument/2006/relationships/tags" Target="../tags/tag229.xml"/><Relationship Id="rId18" Type="http://schemas.openxmlformats.org/officeDocument/2006/relationships/tags" Target="../tags/tag234.xml"/><Relationship Id="rId3" Type="http://schemas.openxmlformats.org/officeDocument/2006/relationships/tags" Target="../tags/tag219.xml"/><Relationship Id="rId21" Type="http://schemas.openxmlformats.org/officeDocument/2006/relationships/notesSlide" Target="../notesSlides/notesSlide23.xml"/><Relationship Id="rId7" Type="http://schemas.openxmlformats.org/officeDocument/2006/relationships/tags" Target="../tags/tag223.xml"/><Relationship Id="rId12" Type="http://schemas.openxmlformats.org/officeDocument/2006/relationships/tags" Target="../tags/tag228.xml"/><Relationship Id="rId17" Type="http://schemas.openxmlformats.org/officeDocument/2006/relationships/tags" Target="../tags/tag233.xml"/><Relationship Id="rId2" Type="http://schemas.openxmlformats.org/officeDocument/2006/relationships/tags" Target="../tags/tag218.xml"/><Relationship Id="rId16" Type="http://schemas.openxmlformats.org/officeDocument/2006/relationships/tags" Target="../tags/tag232.xml"/><Relationship Id="rId20" Type="http://schemas.openxmlformats.org/officeDocument/2006/relationships/slideLayout" Target="../slideLayouts/slideLayout7.xml"/><Relationship Id="rId1" Type="http://schemas.openxmlformats.org/officeDocument/2006/relationships/tags" Target="../tags/tag217.xml"/><Relationship Id="rId6" Type="http://schemas.openxmlformats.org/officeDocument/2006/relationships/tags" Target="../tags/tag222.xml"/><Relationship Id="rId11" Type="http://schemas.openxmlformats.org/officeDocument/2006/relationships/tags" Target="../tags/tag227.xml"/><Relationship Id="rId5" Type="http://schemas.openxmlformats.org/officeDocument/2006/relationships/tags" Target="../tags/tag221.xml"/><Relationship Id="rId15" Type="http://schemas.openxmlformats.org/officeDocument/2006/relationships/tags" Target="../tags/tag231.xml"/><Relationship Id="rId10" Type="http://schemas.openxmlformats.org/officeDocument/2006/relationships/tags" Target="../tags/tag226.xml"/><Relationship Id="rId19" Type="http://schemas.openxmlformats.org/officeDocument/2006/relationships/tags" Target="../tags/tag235.xml"/><Relationship Id="rId4" Type="http://schemas.openxmlformats.org/officeDocument/2006/relationships/tags" Target="../tags/tag220.xml"/><Relationship Id="rId9" Type="http://schemas.openxmlformats.org/officeDocument/2006/relationships/tags" Target="../tags/tag225.xml"/><Relationship Id="rId14" Type="http://schemas.openxmlformats.org/officeDocument/2006/relationships/tags" Target="../tags/tag23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g"/><Relationship Id="rId7" Type="http://schemas.openxmlformats.org/officeDocument/2006/relationships/hyperlink" Target="https://github.com/apache/doris/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doris.apache.org/" TargetMode="External"/><Relationship Id="rId5" Type="http://schemas.openxmlformats.org/officeDocument/2006/relationships/hyperlink" Target="https://space.bilibili.com/1196172099/channel/collectiondetail?sid=1824324" TargetMode="External"/><Relationship Id="rId4" Type="http://schemas.openxmlformats.org/officeDocument/2006/relationships/hyperlink" Target="http://doris-summit.org.cn/" TargetMode="External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tags" Target="../tags/tag20.xml"/><Relationship Id="rId18" Type="http://schemas.openxmlformats.org/officeDocument/2006/relationships/tags" Target="../tags/tag25.xml"/><Relationship Id="rId26" Type="http://schemas.openxmlformats.org/officeDocument/2006/relationships/tags" Target="../tags/tag33.xml"/><Relationship Id="rId39" Type="http://schemas.openxmlformats.org/officeDocument/2006/relationships/image" Target="../media/image11.png"/><Relationship Id="rId21" Type="http://schemas.openxmlformats.org/officeDocument/2006/relationships/tags" Target="../tags/tag28.xml"/><Relationship Id="rId34" Type="http://schemas.openxmlformats.org/officeDocument/2006/relationships/slideLayout" Target="../slideLayouts/slideLayout5.xml"/><Relationship Id="rId7" Type="http://schemas.openxmlformats.org/officeDocument/2006/relationships/tags" Target="../tags/tag14.xml"/><Relationship Id="rId12" Type="http://schemas.openxmlformats.org/officeDocument/2006/relationships/tags" Target="../tags/tag19.xml"/><Relationship Id="rId17" Type="http://schemas.openxmlformats.org/officeDocument/2006/relationships/tags" Target="../tags/tag24.xml"/><Relationship Id="rId25" Type="http://schemas.openxmlformats.org/officeDocument/2006/relationships/tags" Target="../tags/tag32.xml"/><Relationship Id="rId33" Type="http://schemas.openxmlformats.org/officeDocument/2006/relationships/tags" Target="../tags/tag40.xml"/><Relationship Id="rId38" Type="http://schemas.openxmlformats.org/officeDocument/2006/relationships/image" Target="../media/image10.svg"/><Relationship Id="rId2" Type="http://schemas.openxmlformats.org/officeDocument/2006/relationships/tags" Target="../tags/tag9.xml"/><Relationship Id="rId16" Type="http://schemas.openxmlformats.org/officeDocument/2006/relationships/tags" Target="../tags/tag23.xml"/><Relationship Id="rId20" Type="http://schemas.openxmlformats.org/officeDocument/2006/relationships/tags" Target="../tags/tag27.xml"/><Relationship Id="rId29" Type="http://schemas.openxmlformats.org/officeDocument/2006/relationships/tags" Target="../tags/tag36.xml"/><Relationship Id="rId1" Type="http://schemas.openxmlformats.org/officeDocument/2006/relationships/tags" Target="../tags/tag8.xml"/><Relationship Id="rId6" Type="http://schemas.openxmlformats.org/officeDocument/2006/relationships/tags" Target="../tags/tag13.xml"/><Relationship Id="rId11" Type="http://schemas.openxmlformats.org/officeDocument/2006/relationships/tags" Target="../tags/tag18.xml"/><Relationship Id="rId24" Type="http://schemas.openxmlformats.org/officeDocument/2006/relationships/tags" Target="../tags/tag31.xml"/><Relationship Id="rId32" Type="http://schemas.openxmlformats.org/officeDocument/2006/relationships/tags" Target="../tags/tag39.xml"/><Relationship Id="rId37" Type="http://schemas.openxmlformats.org/officeDocument/2006/relationships/image" Target="../media/image9.png"/><Relationship Id="rId40" Type="http://schemas.openxmlformats.org/officeDocument/2006/relationships/image" Target="../media/image12.svg"/><Relationship Id="rId5" Type="http://schemas.openxmlformats.org/officeDocument/2006/relationships/tags" Target="../tags/tag12.xml"/><Relationship Id="rId15" Type="http://schemas.openxmlformats.org/officeDocument/2006/relationships/tags" Target="../tags/tag22.xml"/><Relationship Id="rId23" Type="http://schemas.openxmlformats.org/officeDocument/2006/relationships/tags" Target="../tags/tag30.xml"/><Relationship Id="rId28" Type="http://schemas.openxmlformats.org/officeDocument/2006/relationships/tags" Target="../tags/tag35.xml"/><Relationship Id="rId36" Type="http://schemas.openxmlformats.org/officeDocument/2006/relationships/image" Target="../media/image8.png"/><Relationship Id="rId10" Type="http://schemas.openxmlformats.org/officeDocument/2006/relationships/tags" Target="../tags/tag17.xml"/><Relationship Id="rId19" Type="http://schemas.openxmlformats.org/officeDocument/2006/relationships/tags" Target="../tags/tag26.xml"/><Relationship Id="rId31" Type="http://schemas.openxmlformats.org/officeDocument/2006/relationships/tags" Target="../tags/tag38.xml"/><Relationship Id="rId4" Type="http://schemas.openxmlformats.org/officeDocument/2006/relationships/tags" Target="../tags/tag11.xml"/><Relationship Id="rId9" Type="http://schemas.openxmlformats.org/officeDocument/2006/relationships/tags" Target="../tags/tag16.xml"/><Relationship Id="rId14" Type="http://schemas.openxmlformats.org/officeDocument/2006/relationships/tags" Target="../tags/tag21.xml"/><Relationship Id="rId22" Type="http://schemas.openxmlformats.org/officeDocument/2006/relationships/tags" Target="../tags/tag29.xml"/><Relationship Id="rId27" Type="http://schemas.openxmlformats.org/officeDocument/2006/relationships/tags" Target="../tags/tag34.xml"/><Relationship Id="rId30" Type="http://schemas.openxmlformats.org/officeDocument/2006/relationships/tags" Target="../tags/tag37.xml"/><Relationship Id="rId35" Type="http://schemas.openxmlformats.org/officeDocument/2006/relationships/notesSlide" Target="../notesSlides/notesSlide3.xml"/><Relationship Id="rId8" Type="http://schemas.openxmlformats.org/officeDocument/2006/relationships/tags" Target="../tags/tag15.xml"/><Relationship Id="rId3" Type="http://schemas.openxmlformats.org/officeDocument/2006/relationships/tags" Target="../tags/tag10.xml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tags" Target="../tags/tag53.xml"/><Relationship Id="rId18" Type="http://schemas.openxmlformats.org/officeDocument/2006/relationships/tags" Target="../tags/tag58.xml"/><Relationship Id="rId26" Type="http://schemas.openxmlformats.org/officeDocument/2006/relationships/tags" Target="../tags/tag66.xml"/><Relationship Id="rId3" Type="http://schemas.openxmlformats.org/officeDocument/2006/relationships/tags" Target="../tags/tag43.xml"/><Relationship Id="rId21" Type="http://schemas.openxmlformats.org/officeDocument/2006/relationships/tags" Target="../tags/tag61.xml"/><Relationship Id="rId34" Type="http://schemas.openxmlformats.org/officeDocument/2006/relationships/notesSlide" Target="../notesSlides/notesSlide4.xml"/><Relationship Id="rId7" Type="http://schemas.openxmlformats.org/officeDocument/2006/relationships/tags" Target="../tags/tag47.xml"/><Relationship Id="rId12" Type="http://schemas.openxmlformats.org/officeDocument/2006/relationships/tags" Target="../tags/tag52.xml"/><Relationship Id="rId17" Type="http://schemas.openxmlformats.org/officeDocument/2006/relationships/tags" Target="../tags/tag57.xml"/><Relationship Id="rId25" Type="http://schemas.openxmlformats.org/officeDocument/2006/relationships/tags" Target="../tags/tag65.xml"/><Relationship Id="rId33" Type="http://schemas.openxmlformats.org/officeDocument/2006/relationships/slideLayout" Target="../slideLayouts/slideLayout5.xml"/><Relationship Id="rId2" Type="http://schemas.openxmlformats.org/officeDocument/2006/relationships/tags" Target="../tags/tag42.xml"/><Relationship Id="rId16" Type="http://schemas.openxmlformats.org/officeDocument/2006/relationships/tags" Target="../tags/tag56.xml"/><Relationship Id="rId20" Type="http://schemas.openxmlformats.org/officeDocument/2006/relationships/tags" Target="../tags/tag60.xml"/><Relationship Id="rId29" Type="http://schemas.openxmlformats.org/officeDocument/2006/relationships/tags" Target="../tags/tag69.xml"/><Relationship Id="rId1" Type="http://schemas.openxmlformats.org/officeDocument/2006/relationships/tags" Target="../tags/tag41.xml"/><Relationship Id="rId6" Type="http://schemas.openxmlformats.org/officeDocument/2006/relationships/tags" Target="../tags/tag46.xml"/><Relationship Id="rId11" Type="http://schemas.openxmlformats.org/officeDocument/2006/relationships/tags" Target="../tags/tag51.xml"/><Relationship Id="rId24" Type="http://schemas.openxmlformats.org/officeDocument/2006/relationships/tags" Target="../tags/tag64.xml"/><Relationship Id="rId32" Type="http://schemas.openxmlformats.org/officeDocument/2006/relationships/tags" Target="../tags/tag72.xml"/><Relationship Id="rId5" Type="http://schemas.openxmlformats.org/officeDocument/2006/relationships/tags" Target="../tags/tag45.xml"/><Relationship Id="rId15" Type="http://schemas.openxmlformats.org/officeDocument/2006/relationships/tags" Target="../tags/tag55.xml"/><Relationship Id="rId23" Type="http://schemas.openxmlformats.org/officeDocument/2006/relationships/tags" Target="../tags/tag63.xml"/><Relationship Id="rId28" Type="http://schemas.openxmlformats.org/officeDocument/2006/relationships/tags" Target="../tags/tag68.xml"/><Relationship Id="rId10" Type="http://schemas.openxmlformats.org/officeDocument/2006/relationships/tags" Target="../tags/tag50.xml"/><Relationship Id="rId19" Type="http://schemas.openxmlformats.org/officeDocument/2006/relationships/tags" Target="../tags/tag59.xml"/><Relationship Id="rId31" Type="http://schemas.openxmlformats.org/officeDocument/2006/relationships/tags" Target="../tags/tag71.xml"/><Relationship Id="rId4" Type="http://schemas.openxmlformats.org/officeDocument/2006/relationships/tags" Target="../tags/tag44.xml"/><Relationship Id="rId9" Type="http://schemas.openxmlformats.org/officeDocument/2006/relationships/tags" Target="../tags/tag49.xml"/><Relationship Id="rId14" Type="http://schemas.openxmlformats.org/officeDocument/2006/relationships/tags" Target="../tags/tag54.xml"/><Relationship Id="rId22" Type="http://schemas.openxmlformats.org/officeDocument/2006/relationships/tags" Target="../tags/tag62.xml"/><Relationship Id="rId27" Type="http://schemas.openxmlformats.org/officeDocument/2006/relationships/tags" Target="../tags/tag67.xml"/><Relationship Id="rId30" Type="http://schemas.openxmlformats.org/officeDocument/2006/relationships/tags" Target="../tags/tag70.xml"/><Relationship Id="rId35" Type="http://schemas.openxmlformats.org/officeDocument/2006/relationships/image" Target="../media/image13.png"/><Relationship Id="rId8" Type="http://schemas.openxmlformats.org/officeDocument/2006/relationships/tags" Target="../tags/tag4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80.xml"/><Relationship Id="rId13" Type="http://schemas.openxmlformats.org/officeDocument/2006/relationships/tags" Target="../tags/tag85.xml"/><Relationship Id="rId18" Type="http://schemas.openxmlformats.org/officeDocument/2006/relationships/tags" Target="../tags/tag90.xml"/><Relationship Id="rId3" Type="http://schemas.openxmlformats.org/officeDocument/2006/relationships/tags" Target="../tags/tag75.xml"/><Relationship Id="rId21" Type="http://schemas.openxmlformats.org/officeDocument/2006/relationships/tags" Target="../tags/tag93.xml"/><Relationship Id="rId7" Type="http://schemas.openxmlformats.org/officeDocument/2006/relationships/tags" Target="../tags/tag79.xml"/><Relationship Id="rId12" Type="http://schemas.openxmlformats.org/officeDocument/2006/relationships/tags" Target="../tags/tag84.xml"/><Relationship Id="rId17" Type="http://schemas.openxmlformats.org/officeDocument/2006/relationships/tags" Target="../tags/tag89.xml"/><Relationship Id="rId2" Type="http://schemas.openxmlformats.org/officeDocument/2006/relationships/tags" Target="../tags/tag74.xml"/><Relationship Id="rId16" Type="http://schemas.openxmlformats.org/officeDocument/2006/relationships/tags" Target="../tags/tag88.xml"/><Relationship Id="rId20" Type="http://schemas.openxmlformats.org/officeDocument/2006/relationships/tags" Target="../tags/tag92.xml"/><Relationship Id="rId1" Type="http://schemas.openxmlformats.org/officeDocument/2006/relationships/tags" Target="../tags/tag73.xml"/><Relationship Id="rId6" Type="http://schemas.openxmlformats.org/officeDocument/2006/relationships/tags" Target="../tags/tag78.xml"/><Relationship Id="rId11" Type="http://schemas.openxmlformats.org/officeDocument/2006/relationships/tags" Target="../tags/tag83.xml"/><Relationship Id="rId24" Type="http://schemas.openxmlformats.org/officeDocument/2006/relationships/notesSlide" Target="../notesSlides/notesSlide6.xml"/><Relationship Id="rId5" Type="http://schemas.openxmlformats.org/officeDocument/2006/relationships/tags" Target="../tags/tag77.xml"/><Relationship Id="rId15" Type="http://schemas.openxmlformats.org/officeDocument/2006/relationships/tags" Target="../tags/tag87.xml"/><Relationship Id="rId23" Type="http://schemas.openxmlformats.org/officeDocument/2006/relationships/slideLayout" Target="../slideLayouts/slideLayout5.xml"/><Relationship Id="rId10" Type="http://schemas.openxmlformats.org/officeDocument/2006/relationships/tags" Target="../tags/tag82.xml"/><Relationship Id="rId19" Type="http://schemas.openxmlformats.org/officeDocument/2006/relationships/tags" Target="../tags/tag91.xml"/><Relationship Id="rId4" Type="http://schemas.openxmlformats.org/officeDocument/2006/relationships/tags" Target="../tags/tag76.xml"/><Relationship Id="rId9" Type="http://schemas.openxmlformats.org/officeDocument/2006/relationships/tags" Target="../tags/tag81.xml"/><Relationship Id="rId14" Type="http://schemas.openxmlformats.org/officeDocument/2006/relationships/tags" Target="../tags/tag86.xml"/><Relationship Id="rId22" Type="http://schemas.openxmlformats.org/officeDocument/2006/relationships/tags" Target="../tags/tag9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16.png"/><Relationship Id="rId2" Type="http://schemas.openxmlformats.org/officeDocument/2006/relationships/tags" Target="../tags/tag96.xml"/><Relationship Id="rId1" Type="http://schemas.openxmlformats.org/officeDocument/2006/relationships/tags" Target="../tags/tag95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ffectLst/>
                <a:latin typeface="阿里巴巴普惠体 3.0" panose="00020600040101010101" charset="-122"/>
                <a:ea typeface="阿里巴巴普惠体 3.0" panose="00020600040101010101" charset="-122"/>
              </a:rPr>
              <a:t>Apache Doris </a:t>
            </a:r>
            <a:r>
              <a:rPr lang="zh-CN" altLang="en-US">
                <a:effectLst/>
                <a:latin typeface="阿里巴巴普惠体 3.0" panose="00020600040101010101" charset="-122"/>
                <a:ea typeface="阿里巴巴普惠体 3.0" panose="00020600040101010101" charset="-122"/>
              </a:rPr>
              <a:t>在</a:t>
            </a:r>
            <a:r>
              <a:rPr lang="zh-CN">
                <a:effectLst/>
                <a:latin typeface="阿里巴巴普惠体 3.0" panose="00020600040101010101" charset="-122"/>
                <a:ea typeface="阿里巴巴普惠体 3.0" panose="00020600040101010101" charset="-122"/>
              </a:rPr>
              <a:t>虎牙业务</a:t>
            </a:r>
            <a:br>
              <a:rPr lang="zh-CN">
                <a:effectLst/>
                <a:latin typeface="阿里巴巴普惠体 3.0" panose="00020600040101010101" charset="-122"/>
                <a:ea typeface="阿里巴巴普惠体 3.0" panose="00020600040101010101" charset="-122"/>
              </a:rPr>
            </a:br>
            <a:r>
              <a:rPr lang="zh-CN">
                <a:effectLst/>
                <a:latin typeface="阿里巴巴普惠体 3.0" panose="00020600040101010101" charset="-122"/>
                <a:ea typeface="阿里巴巴普惠体 3.0" panose="00020600040101010101" charset="-122"/>
              </a:rPr>
              <a:t>监控场景下</a:t>
            </a:r>
            <a:r>
              <a:rPr lang="zh-CN" altLang="en-US">
                <a:effectLst/>
                <a:latin typeface="阿里巴巴普惠体 3.0" panose="00020600040101010101" charset="-122"/>
                <a:ea typeface="阿里巴巴普惠体 3.0" panose="00020600040101010101" charset="-122"/>
              </a:rPr>
              <a:t>的实践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dirty="0">
                <a:effectLst/>
                <a:latin typeface="阿里巴巴普惠体 3.0" panose="00020600040101010101" charset="-122"/>
                <a:ea typeface="阿里巴巴普惠体 3.0" panose="00020600040101010101" charset="-122"/>
              </a:rPr>
              <a:t>陈仕明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dirty="0">
                <a:latin typeface="阿里巴巴普惠体 3.0" panose="00020600040101010101" charset="-122"/>
                <a:ea typeface="阿里巴巴普惠体 3.0" panose="00020600040101010101" charset="-122"/>
              </a:rPr>
              <a:t>虎牙</a:t>
            </a:r>
            <a:r>
              <a:rPr lang="en-US" altLang="zh-CN" dirty="0">
                <a:latin typeface="阿里巴巴普惠体 3.0" panose="00020600040101010101" charset="-122"/>
                <a:ea typeface="阿里巴巴普惠体 3.0" panose="00020600040101010101" charset="-122"/>
              </a:rPr>
              <a:t> </a:t>
            </a:r>
            <a:r>
              <a:rPr lang="zh-CN" altLang="en-US" dirty="0">
                <a:latin typeface="阿里巴巴普惠体 3.0" panose="00020600040101010101" charset="-122"/>
                <a:ea typeface="阿里巴巴普惠体 3.0" panose="00020600040101010101" charset="-122"/>
              </a:rPr>
              <a:t>数据平台负责人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「卡片」排版样例"/>
          <p:cNvSpPr txBox="1">
            <a:spLocks noGrp="1"/>
          </p:cNvSpPr>
          <p:nvPr>
            <p:ph type="title"/>
          </p:nvPr>
        </p:nvSpPr>
        <p:spPr>
          <a:xfrm>
            <a:off x="2147" y="2019300"/>
            <a:ext cx="24379706" cy="10922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zh-CN" altLang="en-US" dirty="0">
                <a:latin typeface="阿里巴巴普惠体 3.0" panose="00020600040101010101" charset="-122"/>
                <a:ea typeface="阿里巴巴普惠体 3.0" panose="00020600040101010101" charset="-122"/>
              </a:rPr>
              <a:t>系统要求</a:t>
            </a:r>
            <a:r>
              <a:rPr lang="en-US" altLang="zh-CN" dirty="0">
                <a:latin typeface="阿里巴巴普惠体 3.0" panose="00020600040101010101" charset="-122"/>
                <a:ea typeface="阿里巴巴普惠体 3.0" panose="00020600040101010101" charset="-122"/>
              </a:rPr>
              <a:t> </a:t>
            </a:r>
            <a:r>
              <a:rPr lang="zh-CN" altLang="en-US" dirty="0">
                <a:latin typeface="阿里巴巴普惠体 3.0" panose="00020600040101010101" charset="-122"/>
                <a:ea typeface="阿里巴巴普惠体 3.0" panose="00020600040101010101" charset="-122"/>
              </a:rPr>
              <a:t>&amp;</a:t>
            </a:r>
            <a:r>
              <a:rPr lang="en-US" altLang="zh-CN" dirty="0">
                <a:latin typeface="阿里巴巴普惠体 3.0" panose="00020600040101010101" charset="-122"/>
                <a:ea typeface="阿里巴巴普惠体 3.0" panose="00020600040101010101" charset="-122"/>
              </a:rPr>
              <a:t> </a:t>
            </a:r>
            <a:r>
              <a:rPr lang="zh-CN" altLang="en-US" dirty="0">
                <a:latin typeface="阿里巴巴普惠体 3.0" panose="00020600040101010101" charset="-122"/>
                <a:ea typeface="阿里巴巴普惠体 3.0" panose="00020600040101010101" charset="-122"/>
              </a:rPr>
              <a:t>选型</a:t>
            </a:r>
          </a:p>
        </p:txBody>
      </p:sp>
      <p:sp>
        <p:nvSpPr>
          <p:cNvPr id="277" name="4"/>
          <p:cNvSpPr/>
          <p:nvPr/>
        </p:nvSpPr>
        <p:spPr>
          <a:xfrm>
            <a:off x="13471525" y="8483600"/>
            <a:ext cx="9079230" cy="3810000"/>
          </a:xfrm>
          <a:prstGeom prst="roundRect">
            <a:avLst>
              <a:gd name="adj" fmla="val 2569"/>
            </a:avLst>
          </a:prstGeom>
          <a:ln w="12700">
            <a:solidFill>
              <a:srgbClr val="000000">
                <a:alpha val="16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 algn="ctr" defTabSz="825500">
              <a:defRPr sz="3200" spc="0">
                <a:solidFill>
                  <a:srgbClr val="FFFFFF"/>
                </a:solidFill>
              </a:defRPr>
            </a:pPr>
            <a:endParaRPr sz="2400" dirty="0">
              <a:latin typeface="Alibaba PuHuiTi 3.0 55 Regular" panose="00020600040101010101" pitchFamily="18" charset="-122"/>
              <a:ea typeface="Alibaba PuHuiTi 3.0 55 Regular" panose="00020600040101010101" pitchFamily="18" charset="-122"/>
              <a:cs typeface="Alibaba PuHuiTi 3.0 55 Regular" panose="00020600040101010101" pitchFamily="18" charset="-122"/>
            </a:endParaRPr>
          </a:p>
        </p:txBody>
      </p:sp>
      <p:sp>
        <p:nvSpPr>
          <p:cNvPr id="278" name="3"/>
          <p:cNvSpPr/>
          <p:nvPr/>
        </p:nvSpPr>
        <p:spPr>
          <a:xfrm>
            <a:off x="1756410" y="8483600"/>
            <a:ext cx="9078595" cy="3810000"/>
          </a:xfrm>
          <a:prstGeom prst="roundRect">
            <a:avLst>
              <a:gd name="adj" fmla="val 2569"/>
            </a:avLst>
          </a:prstGeom>
          <a:ln w="12700">
            <a:solidFill>
              <a:srgbClr val="000000">
                <a:alpha val="16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 algn="ctr" defTabSz="825500">
              <a:defRPr sz="3200" spc="0">
                <a:solidFill>
                  <a:srgbClr val="FFFFFF"/>
                </a:solidFill>
              </a:defRPr>
            </a:pPr>
            <a:endParaRPr sz="2400" dirty="0">
              <a:latin typeface="Alibaba PuHuiTi 3.0 55 Regular" panose="00020600040101010101" pitchFamily="18" charset="-122"/>
              <a:ea typeface="Alibaba PuHuiTi 3.0 55 Regular" panose="00020600040101010101" pitchFamily="18" charset="-122"/>
              <a:cs typeface="Alibaba PuHuiTi 3.0 55 Regular" panose="00020600040101010101" pitchFamily="18" charset="-122"/>
            </a:endParaRPr>
          </a:p>
        </p:txBody>
      </p:sp>
      <p:sp>
        <p:nvSpPr>
          <p:cNvPr id="279" name="2"/>
          <p:cNvSpPr/>
          <p:nvPr/>
        </p:nvSpPr>
        <p:spPr>
          <a:xfrm>
            <a:off x="13471525" y="4096385"/>
            <a:ext cx="9078595" cy="3810000"/>
          </a:xfrm>
          <a:prstGeom prst="roundRect">
            <a:avLst>
              <a:gd name="adj" fmla="val 2569"/>
            </a:avLst>
          </a:prstGeom>
          <a:ln w="12700">
            <a:solidFill>
              <a:srgbClr val="000000">
                <a:alpha val="16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 algn="ctr" defTabSz="825500">
              <a:defRPr sz="3200" spc="0">
                <a:solidFill>
                  <a:srgbClr val="FFFFFF"/>
                </a:solidFill>
              </a:defRPr>
            </a:pPr>
            <a:endParaRPr sz="2400" dirty="0">
              <a:latin typeface="Alibaba PuHuiTi 3.0 55 Regular" panose="00020600040101010101" pitchFamily="18" charset="-122"/>
              <a:ea typeface="Alibaba PuHuiTi 3.0 55 Regular" panose="00020600040101010101" pitchFamily="18" charset="-122"/>
              <a:cs typeface="Alibaba PuHuiTi 3.0 55 Regular" panose="00020600040101010101" pitchFamily="18" charset="-122"/>
            </a:endParaRPr>
          </a:p>
        </p:txBody>
      </p:sp>
      <p:sp>
        <p:nvSpPr>
          <p:cNvPr id="280" name="1"/>
          <p:cNvSpPr/>
          <p:nvPr/>
        </p:nvSpPr>
        <p:spPr>
          <a:xfrm>
            <a:off x="1757680" y="4168775"/>
            <a:ext cx="9077325" cy="3810000"/>
          </a:xfrm>
          <a:prstGeom prst="roundRect">
            <a:avLst>
              <a:gd name="adj" fmla="val 2569"/>
            </a:avLst>
          </a:prstGeom>
          <a:ln w="12700">
            <a:solidFill>
              <a:srgbClr val="000000">
                <a:alpha val="16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 algn="ctr" defTabSz="825500">
              <a:defRPr sz="3200" spc="0">
                <a:solidFill>
                  <a:srgbClr val="FFFFFF"/>
                </a:solidFill>
              </a:defRPr>
            </a:pPr>
            <a:endParaRPr sz="2400" dirty="0">
              <a:latin typeface="Alibaba PuHuiTi 3.0 55 Regular" panose="00020600040101010101" pitchFamily="18" charset="-122"/>
              <a:ea typeface="Alibaba PuHuiTi 3.0 55 Regular" panose="00020600040101010101" pitchFamily="18" charset="-122"/>
              <a:cs typeface="Alibaba PuHuiTi 3.0 55 Regular" panose="00020600040101010101" pitchFamily="18" charset="-122"/>
            </a:endParaRPr>
          </a:p>
        </p:txBody>
      </p:sp>
      <p:sp>
        <p:nvSpPr>
          <p:cNvPr id="281" name="输入正文内容，根据长度来进行调整。…"/>
          <p:cNvSpPr txBox="1"/>
          <p:nvPr/>
        </p:nvSpPr>
        <p:spPr>
          <a:xfrm>
            <a:off x="4696460" y="5384165"/>
            <a:ext cx="5708015" cy="2067560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800" spc="120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</a:rPr>
              <a:t>计算复杂性：单表查询，多表关联，细粒度分组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800" spc="120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</a:rPr>
              <a:t>性能：万亿写入，分钟内延时</a:t>
            </a:r>
          </a:p>
        </p:txBody>
      </p:sp>
      <p:sp>
        <p:nvSpPr>
          <p:cNvPr id="282" name="小标题"/>
          <p:cNvSpPr txBox="1"/>
          <p:nvPr/>
        </p:nvSpPr>
        <p:spPr>
          <a:xfrm>
            <a:off x="4696460" y="4573905"/>
            <a:ext cx="6809740" cy="673100"/>
          </a:xfrm>
          <a:prstGeom prst="rect">
            <a:avLst/>
          </a:prstGeom>
          <a:ln w="12700">
            <a:miter lim="400000"/>
          </a:ln>
        </p:spPr>
        <p:txBody>
          <a:bodyPr lIns="46799" tIns="46799" rIns="46799" bIns="46799" anchor="ctr">
            <a:normAutofit/>
          </a:bodyPr>
          <a:lstStyle>
            <a:lvl1pPr defTabSz="825500">
              <a:lnSpc>
                <a:spcPct val="100000"/>
              </a:lnSpc>
              <a:defRPr sz="3200" spc="128">
                <a:solidFill>
                  <a:srgbClr val="000000"/>
                </a:solidFill>
                <a:latin typeface="+mn-lt"/>
                <a:ea typeface="+mn-ea"/>
                <a:cs typeface="+mn-cs"/>
                <a:sym typeface="Alibaba PuHuiTi 3 75 SemiBold"/>
              </a:defRPr>
            </a:lvl1pPr>
          </a:lstStyle>
          <a:p>
            <a:r>
              <a:rPr lang="zh-CN" altLang="en-US" b="1">
                <a:latin typeface="阿里巴巴普惠体 3.0" panose="00020600040101010101" charset="-122"/>
                <a:ea typeface="阿里巴巴普惠体 3.0" panose="00020600040101010101" charset="-122"/>
                <a:cs typeface="Alibaba PuHuiTi 3.0 75 SemiBold" panose="00020600040101010101" pitchFamily="18" charset="-122"/>
              </a:rPr>
              <a:t>强大的分析性能</a:t>
            </a:r>
          </a:p>
        </p:txBody>
      </p:sp>
      <p:sp>
        <p:nvSpPr>
          <p:cNvPr id="284" name="输入正文内容，根据长度来进行调整。…"/>
          <p:cNvSpPr txBox="1"/>
          <p:nvPr/>
        </p:nvSpPr>
        <p:spPr>
          <a:xfrm>
            <a:off x="16565880" y="5384165"/>
            <a:ext cx="6159500" cy="1221105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>
            <a:sp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zh-CN" altLang="en-US" sz="2800" spc="120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</a:rPr>
              <a:t>索引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zh-CN" altLang="en-US" sz="2800" spc="120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</a:rPr>
              <a:t>物化视图的预计算、sql rewrite</a:t>
            </a:r>
          </a:p>
        </p:txBody>
      </p:sp>
      <p:sp>
        <p:nvSpPr>
          <p:cNvPr id="285" name="小标题"/>
          <p:cNvSpPr txBox="1"/>
          <p:nvPr/>
        </p:nvSpPr>
        <p:spPr>
          <a:xfrm>
            <a:off x="16529050" y="4573905"/>
            <a:ext cx="6686550" cy="673100"/>
          </a:xfrm>
          <a:prstGeom prst="rect">
            <a:avLst/>
          </a:prstGeom>
          <a:ln w="12700">
            <a:miter lim="400000"/>
          </a:ln>
        </p:spPr>
        <p:txBody>
          <a:bodyPr lIns="46799" tIns="46799" rIns="46799" bIns="46799" anchor="ctr">
            <a:normAutofit/>
          </a:bodyPr>
          <a:lstStyle>
            <a:lvl1pPr defTabSz="825500">
              <a:lnSpc>
                <a:spcPct val="100000"/>
              </a:lnSpc>
              <a:defRPr sz="3200" spc="128">
                <a:solidFill>
                  <a:srgbClr val="000000"/>
                </a:solidFill>
                <a:latin typeface="+mn-lt"/>
                <a:ea typeface="+mn-ea"/>
                <a:cs typeface="+mn-cs"/>
                <a:sym typeface="Alibaba PuHuiTi 3 75 SemiBold"/>
              </a:defRPr>
            </a:lvl1pPr>
          </a:lstStyle>
          <a:p>
            <a:r>
              <a:rPr lang="zh-CN" altLang="en-US" b="1">
                <a:latin typeface="阿里巴巴普惠体 3.0" panose="00020600040101010101" charset="-122"/>
                <a:ea typeface="阿里巴巴普惠体 3.0" panose="00020600040101010101" charset="-122"/>
                <a:cs typeface="Alibaba PuHuiTi 3.0 75 SemiBold" panose="00020600040101010101" pitchFamily="18" charset="-122"/>
              </a:rPr>
              <a:t>平台可</a:t>
            </a:r>
            <a:r>
              <a:rPr lang="zh-CN" altLang="en-US" b="1">
                <a:latin typeface="阿里巴巴普惠体 3.0" panose="00020600040101010101" charset="-122"/>
                <a:ea typeface="阿里巴巴普惠体 3.0" panose="00020600040101010101" charset="-122"/>
                <a:cs typeface="Alibaba PuHuiTi 3.0 75 SemiBold" panose="00020600040101010101" pitchFamily="18" charset="-122"/>
                <a:sym typeface="+mn-ea"/>
              </a:rPr>
              <a:t>透明优化</a:t>
            </a:r>
            <a:endParaRPr lang="zh-CN" altLang="en-US" b="1">
              <a:latin typeface="阿里巴巴普惠体 3.0" panose="00020600040101010101" charset="-122"/>
              <a:ea typeface="阿里巴巴普惠体 3.0" panose="00020600040101010101" charset="-122"/>
              <a:cs typeface="Alibaba PuHuiTi 3.0 75 SemiBold" panose="00020600040101010101" pitchFamily="18" charset="-122"/>
            </a:endParaRPr>
          </a:p>
        </p:txBody>
      </p:sp>
      <p:sp>
        <p:nvSpPr>
          <p:cNvPr id="288" name="输入正文内容，根据长度来进行调整。…"/>
          <p:cNvSpPr txBox="1"/>
          <p:nvPr/>
        </p:nvSpPr>
        <p:spPr>
          <a:xfrm>
            <a:off x="16567150" y="9702800"/>
            <a:ext cx="6644005" cy="1780540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>
            <a:sp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zh-CN" altLang="en-US" sz="2800" spc="120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</a:rPr>
              <a:t>便捷的扩缩容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zh-CN" altLang="en-US" sz="2800" spc="120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</a:rPr>
              <a:t>集群跨机房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zh-CN" altLang="en-US" sz="2800" spc="120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</a:rPr>
              <a:t>租户和场景的隔离</a:t>
            </a:r>
          </a:p>
        </p:txBody>
      </p:sp>
      <p:sp>
        <p:nvSpPr>
          <p:cNvPr id="289" name="小标题"/>
          <p:cNvSpPr txBox="1"/>
          <p:nvPr/>
        </p:nvSpPr>
        <p:spPr>
          <a:xfrm>
            <a:off x="16565880" y="8891905"/>
            <a:ext cx="6649720" cy="673100"/>
          </a:xfrm>
          <a:prstGeom prst="rect">
            <a:avLst/>
          </a:prstGeom>
          <a:ln w="12700">
            <a:miter lim="400000"/>
          </a:ln>
        </p:spPr>
        <p:txBody>
          <a:bodyPr lIns="46799" tIns="46799" rIns="46799" bIns="46799" anchor="ctr">
            <a:normAutofit/>
          </a:bodyPr>
          <a:lstStyle>
            <a:lvl1pPr defTabSz="825500">
              <a:lnSpc>
                <a:spcPct val="100000"/>
              </a:lnSpc>
              <a:defRPr sz="3200" spc="128">
                <a:solidFill>
                  <a:srgbClr val="000000"/>
                </a:solidFill>
                <a:latin typeface="+mn-lt"/>
                <a:ea typeface="+mn-ea"/>
                <a:cs typeface="+mn-cs"/>
                <a:sym typeface="Alibaba PuHuiTi 3 75 SemiBold"/>
              </a:defRPr>
            </a:lvl1pPr>
          </a:lstStyle>
          <a:p>
            <a:r>
              <a:rPr lang="zh-CN" altLang="en-US" b="1">
                <a:latin typeface="阿里巴巴普惠体 3.0" panose="00020600040101010101" charset="-122"/>
                <a:ea typeface="阿里巴巴普惠体 3.0" panose="00020600040101010101" charset="-122"/>
                <a:cs typeface="Alibaba PuHuiTi 3.0 75 SemiBold" panose="00020600040101010101" pitchFamily="18" charset="-122"/>
              </a:rPr>
              <a:t>运维简单</a:t>
            </a:r>
          </a:p>
        </p:txBody>
      </p:sp>
      <p:sp>
        <p:nvSpPr>
          <p:cNvPr id="291" name="输入正文内容，根据长度来进行调整。…"/>
          <p:cNvSpPr txBox="1"/>
          <p:nvPr/>
        </p:nvSpPr>
        <p:spPr>
          <a:xfrm>
            <a:off x="4696460" y="9702800"/>
            <a:ext cx="6137910" cy="1680845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>
            <a:no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zh-CN" altLang="en-US" sz="2800" spc="120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</a:rPr>
              <a:t>数据最终一致性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zh-CN" altLang="en-US" sz="2800" spc="120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</a:rPr>
              <a:t>事务可见性</a:t>
            </a:r>
          </a:p>
        </p:txBody>
      </p:sp>
      <p:sp>
        <p:nvSpPr>
          <p:cNvPr id="292" name="小标题"/>
          <p:cNvSpPr txBox="1"/>
          <p:nvPr/>
        </p:nvSpPr>
        <p:spPr>
          <a:xfrm>
            <a:off x="4696460" y="8891905"/>
            <a:ext cx="6809740" cy="673100"/>
          </a:xfrm>
          <a:prstGeom prst="rect">
            <a:avLst/>
          </a:prstGeom>
          <a:ln w="12700">
            <a:miter lim="400000"/>
          </a:ln>
        </p:spPr>
        <p:txBody>
          <a:bodyPr lIns="46799" tIns="46799" rIns="46799" bIns="46799" anchor="ctr">
            <a:normAutofit/>
          </a:bodyPr>
          <a:lstStyle>
            <a:lvl1pPr defTabSz="825500">
              <a:lnSpc>
                <a:spcPct val="100000"/>
              </a:lnSpc>
              <a:defRPr sz="3200" spc="128">
                <a:solidFill>
                  <a:srgbClr val="000000"/>
                </a:solidFill>
                <a:latin typeface="+mn-lt"/>
                <a:ea typeface="+mn-ea"/>
                <a:cs typeface="+mn-cs"/>
                <a:sym typeface="Alibaba PuHuiTi 3 75 SemiBold"/>
              </a:defRPr>
            </a:lvl1pPr>
          </a:lstStyle>
          <a:p>
            <a:r>
              <a:rPr lang="zh-CN" altLang="en-US" b="1">
                <a:latin typeface="阿里巴巴普惠体 3.0" panose="00020600040101010101" charset="-122"/>
                <a:ea typeface="阿里巴巴普惠体 3.0" panose="00020600040101010101" charset="-122"/>
                <a:cs typeface="Alibaba PuHuiTi 3.0 75 SemiBold" panose="00020600040101010101" pitchFamily="18" charset="-122"/>
              </a:rPr>
              <a:t>数据可靠</a:t>
            </a:r>
          </a:p>
        </p:txBody>
      </p:sp>
      <p:pic>
        <p:nvPicPr>
          <p:cNvPr id="2" name="图片 1" descr="3b32313534353234313bcafdd7d631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076575" y="5530215"/>
            <a:ext cx="914400" cy="914400"/>
          </a:xfrm>
          <a:prstGeom prst="rect">
            <a:avLst/>
          </a:prstGeom>
        </p:spPr>
      </p:pic>
      <p:pic>
        <p:nvPicPr>
          <p:cNvPr id="3" name="图片 2" descr="3b32313534353234323bcafdd7d632"/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4738350" y="5613400"/>
            <a:ext cx="914400" cy="914400"/>
          </a:xfrm>
          <a:prstGeom prst="rect">
            <a:avLst/>
          </a:prstGeom>
        </p:spPr>
      </p:pic>
      <p:pic>
        <p:nvPicPr>
          <p:cNvPr id="4" name="图片 3" descr="3b32313534353234353bcafdd7d633"/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3076575" y="9702800"/>
            <a:ext cx="914400" cy="914400"/>
          </a:xfrm>
          <a:prstGeom prst="rect">
            <a:avLst/>
          </a:prstGeom>
        </p:spPr>
      </p:pic>
      <p:pic>
        <p:nvPicPr>
          <p:cNvPr id="5" name="图片 4" descr="3b32313534353234363bcafdd7d634"/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4738350" y="9702800"/>
            <a:ext cx="914400" cy="914400"/>
          </a:xfrm>
          <a:prstGeom prst="rect">
            <a:avLst/>
          </a:prstGeom>
        </p:spPr>
      </p:pic>
      <p:sp>
        <p:nvSpPr>
          <p:cNvPr id="8" name="椭圆 7"/>
          <p:cNvSpPr/>
          <p:nvPr>
            <p:custDataLst>
              <p:tags r:id="rId1"/>
            </p:custDataLst>
          </p:nvPr>
        </p:nvSpPr>
        <p:spPr>
          <a:xfrm>
            <a:off x="10417810" y="9130982"/>
            <a:ext cx="3266440" cy="3105785"/>
          </a:xfrm>
          <a:prstGeom prst="ellipse">
            <a:avLst/>
          </a:prstGeom>
          <a:solidFill>
            <a:srgbClr val="FFFFFF"/>
          </a:solidFill>
          <a:ln w="127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 sz="3600">
              <a:cs typeface="MiSans" panose="00000500000000000000" charset="-122"/>
              <a:sym typeface="+mn-ea"/>
            </a:endParaRPr>
          </a:p>
        </p:txBody>
      </p:sp>
      <p:pic>
        <p:nvPicPr>
          <p:cNvPr id="6" name="图片 5" descr="img_v2_169ee056-9476-47d2-a6f4-d5cc66bd281g"/>
          <p:cNvPicPr>
            <a:picLocks noChangeAspect="1"/>
          </p:cNvPicPr>
          <p:nvPr/>
        </p:nvPicPr>
        <p:blipFill>
          <a:blip r:embed="rId13"/>
          <a:srcRect r="65800"/>
          <a:stretch>
            <a:fillRect/>
          </a:stretch>
        </p:blipFill>
        <p:spPr>
          <a:xfrm>
            <a:off x="10860088" y="9130982"/>
            <a:ext cx="2772410" cy="2972435"/>
          </a:xfrm>
          <a:prstGeom prst="rect">
            <a:avLst/>
          </a:prstGeom>
        </p:spPr>
      </p:pic>
      <p:sp>
        <p:nvSpPr>
          <p:cNvPr id="7" name="椭圆 6"/>
          <p:cNvSpPr/>
          <p:nvPr>
            <p:custDataLst>
              <p:tags r:id="rId2"/>
            </p:custDataLst>
          </p:nvPr>
        </p:nvSpPr>
        <p:spPr>
          <a:xfrm>
            <a:off x="10558780" y="4399915"/>
            <a:ext cx="3266440" cy="3141345"/>
          </a:xfrm>
          <a:prstGeom prst="ellipse">
            <a:avLst/>
          </a:prstGeom>
          <a:gradFill>
            <a:gsLst>
              <a:gs pos="100000">
                <a:srgbClr val="6096E6"/>
              </a:gs>
              <a:gs pos="0">
                <a:srgbClr val="6096E6">
                  <a:alpha val="80000"/>
                </a:srgbClr>
              </a:gs>
            </a:gsLst>
            <a:lin ang="5400000" scaled="0"/>
          </a:gradFill>
          <a:ln w="19050" cap="flat" cmpd="sng" algn="ctr">
            <a:gradFill>
              <a:gsLst>
                <a:gs pos="0">
                  <a:srgbClr val="6096E6">
                    <a:lumMod val="20000"/>
                    <a:lumOff val="80000"/>
                  </a:srgbClr>
                </a:gs>
                <a:gs pos="68000">
                  <a:srgbClr val="6096E6">
                    <a:alpha val="0"/>
                  </a:srgbClr>
                </a:gs>
                <a:gs pos="37000">
                  <a:srgbClr val="6096E6">
                    <a:alpha val="0"/>
                  </a:srgbClr>
                </a:gs>
                <a:gs pos="100000">
                  <a:srgbClr val="6096E6">
                    <a:lumMod val="20000"/>
                    <a:lumOff val="80000"/>
                  </a:srgbClr>
                </a:gs>
              </a:gsLst>
              <a:lin ang="0" scaled="1"/>
            </a:gradFill>
            <a:prstDash val="solid"/>
            <a:miter lim="800000"/>
          </a:ln>
          <a:effectLst/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 sz="3600">
              <a:cs typeface="MiSans" panose="00000500000000000000" charset="-122"/>
              <a:sym typeface="+mn-ea"/>
            </a:endParaRPr>
          </a:p>
        </p:txBody>
      </p:sp>
      <p:pic>
        <p:nvPicPr>
          <p:cNvPr id="100" name="图片 99"/>
          <p:cNvPicPr/>
          <p:nvPr/>
        </p:nvPicPr>
        <p:blipFill>
          <a:blip r:embed="rId14"/>
          <a:stretch>
            <a:fillRect/>
          </a:stretch>
        </p:blipFill>
        <p:spPr>
          <a:xfrm>
            <a:off x="11496675" y="5384165"/>
            <a:ext cx="1474470" cy="1339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下箭头 8"/>
          <p:cNvSpPr/>
          <p:nvPr/>
        </p:nvSpPr>
        <p:spPr>
          <a:xfrm>
            <a:off x="11794490" y="7807325"/>
            <a:ext cx="717550" cy="1085215"/>
          </a:xfrm>
          <a:prstGeom prst="downArrow">
            <a:avLst/>
          </a:prstGeom>
          <a:solidFill>
            <a:schemeClr val="accent2"/>
          </a:solid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50800" tIns="50800" rIns="50800" bIns="50800" numCol="1" spcCol="38100" rtlCol="0" anchor="ctr" forceAA="0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chemeClr val="bg1">
                  <a:lumMod val="75000"/>
                  <a:lumOff val="25000"/>
                </a:schemeClr>
              </a:solidFill>
              <a:effectLst/>
              <a:uFillTx/>
              <a:latin typeface="Alibaba PuHuiTi 3 85 Bold"/>
              <a:ea typeface="Alibaba PuHuiTi 3 85 Bold"/>
              <a:cs typeface="Alibaba PuHuiTi 3 85 Bold"/>
              <a:sym typeface="Alibaba PuHuiTi 3 85 Bold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  <p:bldP spid="7" grpId="1" animBg="1"/>
      <p:bldP spid="7" grpId="2" bldLvl="0" animBg="1"/>
      <p:bldP spid="9" grpId="0" bldLvl="0" animBg="1"/>
      <p:bldP spid="9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「重点数据」排版样式"/>
          <p:cNvSpPr txBox="1">
            <a:spLocks noGrp="1"/>
          </p:cNvSpPr>
          <p:nvPr>
            <p:custDataLst>
              <p:tags r:id="rId1"/>
            </p:custDataLst>
          </p:nvPr>
        </p:nvSpPr>
        <p:spPr>
          <a:xfrm>
            <a:off x="27547" y="2527300"/>
            <a:ext cx="24379706" cy="1092200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normAutofit/>
          </a:bodyPr>
          <a:lstStyle>
            <a:lvl1pPr marL="0" marR="0" indent="0" algn="ctr" defTabSz="2438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600" b="1" i="0" u="none" strike="noStrike" cap="none" spc="224" baseline="0">
                <a:solidFill>
                  <a:srgbClr val="000000"/>
                </a:solidFill>
                <a:uFillTx/>
                <a:latin typeface="Alibaba PuHuiTi 3.0 75 SemiBold" panose="00020600040101010101" pitchFamily="18" charset="-122"/>
                <a:ea typeface="Alibaba PuHuiTi 3.0 75 SemiBold" panose="00020600040101010101" pitchFamily="18" charset="-122"/>
                <a:cs typeface="Alibaba PuHuiTi 3.0 75 SemiBold" panose="00020600040101010101" pitchFamily="18" charset="-122"/>
                <a:sym typeface="Alibaba PuHuiTi 3 75 SemiBold"/>
              </a:defRPr>
            </a:lvl1pPr>
            <a:lvl2pPr marL="0" marR="0" indent="457200" algn="l" defTabSz="2438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600" b="0" i="0" u="none" strike="noStrike" cap="none" spc="384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Alibaba PuHuiTi 3 75 SemiBold"/>
              </a:defRPr>
            </a:lvl2pPr>
            <a:lvl3pPr marL="0" marR="0" indent="914400" algn="l" defTabSz="2438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600" b="0" i="0" u="none" strike="noStrike" cap="none" spc="384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Alibaba PuHuiTi 3 75 SemiBold"/>
              </a:defRPr>
            </a:lvl3pPr>
            <a:lvl4pPr marL="0" marR="0" indent="1371600" algn="l" defTabSz="2438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600" b="0" i="0" u="none" strike="noStrike" cap="none" spc="384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Alibaba PuHuiTi 3 75 SemiBold"/>
              </a:defRPr>
            </a:lvl4pPr>
            <a:lvl5pPr marL="0" marR="0" indent="1828800" algn="l" defTabSz="2438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600" b="0" i="0" u="none" strike="noStrike" cap="none" spc="384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Alibaba PuHuiTi 3 75 SemiBold"/>
              </a:defRPr>
            </a:lvl5pPr>
            <a:lvl6pPr marL="0" marR="0" indent="2286000" algn="l" defTabSz="2438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600" b="0" i="0" u="none" strike="noStrike" cap="none" spc="384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Alibaba PuHuiTi 3 75 SemiBold"/>
              </a:defRPr>
            </a:lvl6pPr>
            <a:lvl7pPr marL="0" marR="0" indent="2743200" algn="l" defTabSz="2438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600" b="0" i="0" u="none" strike="noStrike" cap="none" spc="384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Alibaba PuHuiTi 3 75 SemiBold"/>
              </a:defRPr>
            </a:lvl7pPr>
            <a:lvl8pPr marL="0" marR="0" indent="3200400" algn="l" defTabSz="2438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600" b="0" i="0" u="none" strike="noStrike" cap="none" spc="384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Alibaba PuHuiTi 3 75 SemiBold"/>
              </a:defRPr>
            </a:lvl8pPr>
            <a:lvl9pPr marL="0" marR="0" indent="3657600" algn="l" defTabSz="2438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600" b="0" i="0" u="none" strike="noStrike" cap="none" spc="384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Alibaba PuHuiTi 3 75 SemiBold"/>
              </a:defRPr>
            </a:lvl9pPr>
          </a:lstStyle>
          <a:p>
            <a:r>
              <a:rPr lang="zh-CN">
                <a:latin typeface="阿里巴巴普惠体 3.0" panose="00020600040101010101" charset="-122"/>
                <a:ea typeface="阿里巴巴普惠体 3.0" panose="00020600040101010101" charset="-122"/>
              </a:rPr>
              <a:t>系统方案</a:t>
            </a:r>
          </a:p>
        </p:txBody>
      </p:sp>
      <p:sp>
        <p:nvSpPr>
          <p:cNvPr id="2" name="矩形 1"/>
          <p:cNvSpPr/>
          <p:nvPr>
            <p:custDataLst>
              <p:tags r:id="rId2"/>
            </p:custDataLst>
          </p:nvPr>
        </p:nvSpPr>
        <p:spPr>
          <a:xfrm>
            <a:off x="2439670" y="5493385"/>
            <a:ext cx="1977390" cy="1750060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ot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r>
              <a:rPr lang="zh-CN" altLang="en-US" sz="3200" spc="120" dirty="0">
                <a:solidFill>
                  <a:srgbClr val="5E5E5E"/>
                </a:solidFill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  <a:sym typeface="Alibaba PuHuiTi 3 85 Bold"/>
              </a:rPr>
              <a:t>Kafka</a:t>
            </a:r>
          </a:p>
        </p:txBody>
      </p:sp>
      <p:sp>
        <p:nvSpPr>
          <p:cNvPr id="9" name="矩形 8"/>
          <p:cNvSpPr/>
          <p:nvPr>
            <p:custDataLst>
              <p:tags r:id="rId3"/>
            </p:custDataLst>
          </p:nvPr>
        </p:nvSpPr>
        <p:spPr>
          <a:xfrm>
            <a:off x="6538595" y="5493385"/>
            <a:ext cx="2237105" cy="1749425"/>
          </a:xfrm>
          <a:prstGeom prst="rect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ot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r>
              <a:rPr lang="zh-CN" altLang="en-US" sz="3200" spc="120" dirty="0">
                <a:solidFill>
                  <a:srgbClr val="5E5E5E"/>
                </a:solidFill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  <a:sym typeface="Alibaba PuHuiTi 3 85 Bold"/>
              </a:rPr>
              <a:t>Doris(主)</a:t>
            </a:r>
          </a:p>
        </p:txBody>
      </p:sp>
      <p:cxnSp>
        <p:nvCxnSpPr>
          <p:cNvPr id="10" name="肘形连接符 9"/>
          <p:cNvCxnSpPr>
            <a:stCxn id="2" idx="2"/>
            <a:endCxn id="9" idx="2"/>
          </p:cNvCxnSpPr>
          <p:nvPr>
            <p:custDataLst>
              <p:tags r:id="rId4"/>
            </p:custDataLst>
          </p:nvPr>
        </p:nvCxnSpPr>
        <p:spPr>
          <a:xfrm rot="5400000" flipH="1" flipV="1">
            <a:off x="5542598" y="5128578"/>
            <a:ext cx="635" cy="4229100"/>
          </a:xfrm>
          <a:prstGeom prst="bentConnector3">
            <a:avLst>
              <a:gd name="adj1" fmla="val -37450000"/>
            </a:avLst>
          </a:prstGeom>
          <a:noFill/>
          <a:ln w="25400" cap="flat">
            <a:solidFill>
              <a:schemeClr val="accent1"/>
            </a:solidFill>
            <a:prstDash val="solid"/>
            <a:miter lim="400000"/>
            <a:tailEnd type="arrow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1" name="文本框 10"/>
          <p:cNvSpPr txBox="1"/>
          <p:nvPr>
            <p:custDataLst>
              <p:tags r:id="rId5"/>
            </p:custDataLst>
          </p:nvPr>
        </p:nvSpPr>
        <p:spPr>
          <a:xfrm>
            <a:off x="4417060" y="5907405"/>
            <a:ext cx="2231390" cy="378460"/>
          </a:xfrm>
          <a:prstGeom prst="rect">
            <a:avLst/>
          </a:prstGeom>
          <a:ln w="12700">
            <a:miter lim="400000"/>
          </a:ln>
        </p:spPr>
        <p:txBody>
          <a:bodyPr rot="0" vert="horz" wrap="square" lIns="50800" tIns="50800" rIns="50800" bIns="50800" numCol="1" spcCol="0" rtlCol="0" anchor="t" forceAA="0">
            <a:spAutoFit/>
          </a:bodyPr>
          <a:lstStyle/>
          <a:p>
            <a:pPr lvl="0" algn="ctr">
              <a:buFont typeface="Arial" panose="020B0604020202020204" pitchFamily="34" charset="0"/>
            </a:pPr>
            <a:r>
              <a:rPr lang="zh-CN" altLang="en-US" sz="1800" spc="120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  <a:sym typeface="Alibaba PuHuiTi 3 55 Regular"/>
              </a:rPr>
              <a:t>flink sink(明细)</a:t>
            </a:r>
          </a:p>
        </p:txBody>
      </p:sp>
      <p:sp>
        <p:nvSpPr>
          <p:cNvPr id="13" name="矩形 12"/>
          <p:cNvSpPr/>
          <p:nvPr>
            <p:custDataLst>
              <p:tags r:id="rId6"/>
            </p:custDataLst>
          </p:nvPr>
        </p:nvSpPr>
        <p:spPr>
          <a:xfrm>
            <a:off x="10630535" y="5930265"/>
            <a:ext cx="1315085" cy="350012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ot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r>
              <a:rPr lang="zh-CN" altLang="en-US" sz="3200" spc="120" dirty="0">
                <a:solidFill>
                  <a:srgbClr val="5E5E5E"/>
                </a:solidFill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  <a:sym typeface="Alibaba PuHuiTi 3 85 Bold"/>
              </a:rPr>
              <a:t>Trino</a:t>
            </a:r>
            <a:endParaRPr lang="zh-CN" altLang="en-US" sz="2400" spc="120" dirty="0">
              <a:solidFill>
                <a:srgbClr val="5E5E5E"/>
              </a:solidFill>
              <a:latin typeface="阿里巴巴普惠体 3.0" panose="00020600040101010101" charset="-122"/>
              <a:ea typeface="阿里巴巴普惠体 3.0" panose="00020600040101010101" charset="-122"/>
              <a:cs typeface="Alibaba PuHuiTi 3.0 55 Regular" panose="00020600040101010101" pitchFamily="18" charset="-122"/>
              <a:sym typeface="Alibaba PuHuiTi 3 85 Bold"/>
            </a:endParaRPr>
          </a:p>
        </p:txBody>
      </p:sp>
      <p:cxnSp>
        <p:nvCxnSpPr>
          <p:cNvPr id="18" name="肘形连接符 17"/>
          <p:cNvCxnSpPr>
            <a:stCxn id="13" idx="1"/>
            <a:endCxn id="9" idx="3"/>
          </p:cNvCxnSpPr>
          <p:nvPr>
            <p:custDataLst>
              <p:tags r:id="rId7"/>
            </p:custDataLst>
          </p:nvPr>
        </p:nvCxnSpPr>
        <p:spPr>
          <a:xfrm rot="10800000">
            <a:off x="8775700" y="6368415"/>
            <a:ext cx="1854835" cy="1311910"/>
          </a:xfrm>
          <a:prstGeom prst="bentConnector3">
            <a:avLst>
              <a:gd name="adj1" fmla="val 49983"/>
            </a:avLst>
          </a:prstGeom>
          <a:solidFill>
            <a:schemeClr val="accent2">
              <a:lumMod val="60000"/>
              <a:lumOff val="40000"/>
            </a:schemeClr>
          </a:solidFill>
          <a:ln w="25400" cap="flat">
            <a:solidFill>
              <a:schemeClr val="accent2"/>
            </a:solidFill>
            <a:prstDash val="solid"/>
            <a:miter lim="400000"/>
            <a:tailEnd type="arrow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9" name="文本框 18"/>
          <p:cNvSpPr txBox="1"/>
          <p:nvPr>
            <p:custDataLst>
              <p:tags r:id="rId8"/>
            </p:custDataLst>
          </p:nvPr>
        </p:nvSpPr>
        <p:spPr>
          <a:xfrm>
            <a:off x="8375650" y="6781483"/>
            <a:ext cx="2592070" cy="378460"/>
          </a:xfrm>
          <a:prstGeom prst="rect">
            <a:avLst/>
          </a:prstGeom>
          <a:ln w="12700">
            <a:miter lim="400000"/>
          </a:ln>
        </p:spPr>
        <p:txBody>
          <a:bodyPr rot="0" vert="horz" wrap="square" lIns="50800" tIns="50800" rIns="50800" bIns="50800" numCol="1" spcCol="0" rtlCol="0" anchor="t" forceAA="0">
            <a:spAutoFit/>
          </a:bodyPr>
          <a:lstStyle/>
          <a:p>
            <a:pPr lvl="0" algn="ctr">
              <a:buFont typeface="Arial" panose="020B0604020202020204" pitchFamily="34" charset="0"/>
            </a:pPr>
            <a:r>
              <a:rPr lang="zh-CN" altLang="en-US" sz="1800" spc="120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  <a:sym typeface="Alibaba PuHuiTi 3 55 Regular"/>
              </a:rPr>
              <a:t>push down</a:t>
            </a:r>
          </a:p>
        </p:txBody>
      </p:sp>
      <p:sp>
        <p:nvSpPr>
          <p:cNvPr id="23" name="文本框 22"/>
          <p:cNvSpPr txBox="1"/>
          <p:nvPr>
            <p:custDataLst>
              <p:tags r:id="rId9"/>
            </p:custDataLst>
          </p:nvPr>
        </p:nvSpPr>
        <p:spPr>
          <a:xfrm>
            <a:off x="8320405" y="7127558"/>
            <a:ext cx="2592070" cy="378460"/>
          </a:xfrm>
          <a:prstGeom prst="rect">
            <a:avLst/>
          </a:prstGeom>
          <a:ln w="12700">
            <a:miter lim="400000"/>
          </a:ln>
        </p:spPr>
        <p:txBody>
          <a:bodyPr rot="0" vert="horz" wrap="square" lIns="50800" tIns="50800" rIns="50800" bIns="50800" numCol="1" spcCol="0" rtlCol="0" anchor="t" forceAA="0">
            <a:spAutoFit/>
          </a:bodyPr>
          <a:lstStyle/>
          <a:p>
            <a:pPr lvl="0" algn="ctr">
              <a:buFont typeface="Arial" panose="020B0604020202020204" pitchFamily="34" charset="0"/>
            </a:pPr>
            <a:r>
              <a:rPr lang="zh-CN" altLang="en-US" sz="1800" spc="120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  <a:sym typeface="Alibaba PuHuiTi 3 55 Regular"/>
              </a:rPr>
              <a:t>convert ruler</a:t>
            </a:r>
          </a:p>
        </p:txBody>
      </p:sp>
      <p:sp>
        <p:nvSpPr>
          <p:cNvPr id="24" name="文本框 23"/>
          <p:cNvSpPr txBox="1"/>
          <p:nvPr>
            <p:custDataLst>
              <p:tags r:id="rId10"/>
            </p:custDataLst>
          </p:nvPr>
        </p:nvSpPr>
        <p:spPr>
          <a:xfrm>
            <a:off x="3719830" y="7505700"/>
            <a:ext cx="3446780" cy="378460"/>
          </a:xfrm>
          <a:prstGeom prst="rect">
            <a:avLst/>
          </a:prstGeom>
          <a:ln w="12700">
            <a:miter lim="400000"/>
          </a:ln>
        </p:spPr>
        <p:txBody>
          <a:bodyPr rot="0" vert="horz" wrap="square" lIns="50800" tIns="50800" rIns="50800" bIns="50800" numCol="1" spcCol="0" rtlCol="0" anchor="t" forceAA="0">
            <a:spAutoFit/>
          </a:bodyPr>
          <a:lstStyle/>
          <a:p>
            <a:pPr lvl="0" algn="ctr">
              <a:buFont typeface="Arial" panose="020B0604020202020204" pitchFamily="34" charset="0"/>
            </a:pPr>
            <a:r>
              <a:rPr lang="zh-CN" altLang="en-US" sz="1800" spc="120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  <a:sym typeface="Alibaba PuHuiTi 3 55 Regular"/>
              </a:rPr>
              <a:t>flink sink(时间维度降维)</a:t>
            </a:r>
          </a:p>
        </p:txBody>
      </p:sp>
      <p:sp>
        <p:nvSpPr>
          <p:cNvPr id="28" name="矩形 27"/>
          <p:cNvSpPr/>
          <p:nvPr>
            <p:custDataLst>
              <p:tags r:id="rId11"/>
            </p:custDataLst>
          </p:nvPr>
        </p:nvSpPr>
        <p:spPr>
          <a:xfrm>
            <a:off x="6539230" y="8471535"/>
            <a:ext cx="2236470" cy="1749425"/>
          </a:xfrm>
          <a:prstGeom prst="rect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ot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r>
              <a:rPr lang="zh-CN" altLang="en-US" sz="3200" spc="120" dirty="0">
                <a:solidFill>
                  <a:srgbClr val="5E5E5E"/>
                </a:solidFill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  <a:sym typeface="Alibaba PuHuiTi 3 85 Bold"/>
              </a:rPr>
              <a:t>Doris(备)</a:t>
            </a:r>
            <a:endParaRPr lang="zh-CN" altLang="en-US" sz="2400" spc="120" dirty="0">
              <a:solidFill>
                <a:srgbClr val="5E5E5E"/>
              </a:solidFill>
              <a:latin typeface="阿里巴巴普惠体 3.0" panose="00020600040101010101" charset="-122"/>
              <a:ea typeface="阿里巴巴普惠体 3.0" panose="00020600040101010101" charset="-122"/>
              <a:cs typeface="Alibaba PuHuiTi 3.0 55 Regular" panose="00020600040101010101" pitchFamily="18" charset="-122"/>
              <a:sym typeface="Alibaba PuHuiTi 3 85 Bold"/>
            </a:endParaRPr>
          </a:p>
        </p:txBody>
      </p:sp>
      <p:cxnSp>
        <p:nvCxnSpPr>
          <p:cNvPr id="29" name="肘形连接符 28"/>
          <p:cNvCxnSpPr>
            <a:stCxn id="2" idx="2"/>
            <a:endCxn id="28" idx="1"/>
          </p:cNvCxnSpPr>
          <p:nvPr>
            <p:custDataLst>
              <p:tags r:id="rId12"/>
            </p:custDataLst>
          </p:nvPr>
        </p:nvCxnSpPr>
        <p:spPr>
          <a:xfrm rot="5400000" flipV="1">
            <a:off x="3932238" y="6739573"/>
            <a:ext cx="2103120" cy="3110865"/>
          </a:xfrm>
          <a:prstGeom prst="bentConnector2">
            <a:avLst/>
          </a:prstGeom>
          <a:noFill/>
          <a:ln w="25400" cap="flat">
            <a:solidFill>
              <a:schemeClr val="accent1"/>
            </a:solidFill>
            <a:prstDash val="solid"/>
            <a:miter lim="400000"/>
            <a:tailEnd type="arrow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0" name="文本框 29"/>
          <p:cNvSpPr txBox="1"/>
          <p:nvPr>
            <p:custDataLst>
              <p:tags r:id="rId13"/>
            </p:custDataLst>
          </p:nvPr>
        </p:nvSpPr>
        <p:spPr>
          <a:xfrm>
            <a:off x="3719830" y="9394190"/>
            <a:ext cx="1934845" cy="655320"/>
          </a:xfrm>
          <a:prstGeom prst="rect">
            <a:avLst/>
          </a:prstGeom>
          <a:ln w="12700">
            <a:miter lim="400000"/>
          </a:ln>
        </p:spPr>
        <p:txBody>
          <a:bodyPr rot="0" vert="horz" wrap="square" lIns="50800" tIns="50800" rIns="50800" bIns="50800" numCol="1" spcCol="0" rtlCol="0" anchor="t" forceAA="0">
            <a:spAutoFit/>
          </a:bodyPr>
          <a:lstStyle/>
          <a:p>
            <a:pPr lvl="0" algn="ctr">
              <a:buFont typeface="Arial" panose="020B0604020202020204" pitchFamily="34" charset="0"/>
            </a:pPr>
            <a:r>
              <a:rPr lang="zh-CN" altLang="en-US" sz="1800" spc="120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  <a:sym typeface="Alibaba PuHuiTi 3 55 Regular"/>
              </a:rPr>
              <a:t>核心数据，异地机房冗余容灾</a:t>
            </a:r>
          </a:p>
        </p:txBody>
      </p:sp>
      <p:sp>
        <p:nvSpPr>
          <p:cNvPr id="288" name="输入正文内容，根据长度来进行调整。…"/>
          <p:cNvSpPr txBox="1"/>
          <p:nvPr>
            <p:custDataLst>
              <p:tags r:id="rId14"/>
            </p:custDataLst>
          </p:nvPr>
        </p:nvSpPr>
        <p:spPr>
          <a:xfrm>
            <a:off x="15837535" y="6121400"/>
            <a:ext cx="6612255" cy="4617085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>
            <a:noAutofit/>
          </a:bodyPr>
          <a:lstStyle/>
          <a:p>
            <a:pPr marL="342900" indent="-342900" eaLnBrk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800" b="1" spc="120" dirty="0">
                <a:latin typeface="Alibaba PuHuiTi 3.0 85 Bold" panose="00020600040101010101" charset="-122"/>
                <a:ea typeface="Alibaba PuHuiTi 3.0 85 Bold" panose="00020600040101010101" charset="-122"/>
                <a:cs typeface="Alibaba PuHuiTi 3.0 55 Regular" panose="00020600040101010101" pitchFamily="18" charset="-122"/>
              </a:rPr>
              <a:t>部署</a:t>
            </a:r>
            <a:r>
              <a:rPr lang="zh-CN" altLang="en-US" sz="2800" spc="120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</a:rPr>
              <a:t>：</a:t>
            </a:r>
            <a:r>
              <a:rPr lang="zh-CN" sz="2800" spc="120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  <a:sym typeface="+mn-ea"/>
              </a:rPr>
              <a:t>主备集群，机房容灾</a:t>
            </a:r>
          </a:p>
          <a:p>
            <a:pPr marL="342900" indent="-342900" eaLnBrk="1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zh-CN" altLang="en-US" sz="2800" spc="120" dirty="0">
              <a:latin typeface="阿里巴巴普惠体 3.0" panose="00020600040101010101" charset="-122"/>
              <a:ea typeface="阿里巴巴普惠体 3.0" panose="00020600040101010101" charset="-122"/>
              <a:cs typeface="Alibaba PuHuiTi 3.0 55 Regular" panose="00020600040101010101" pitchFamily="18" charset="-122"/>
            </a:endParaRPr>
          </a:p>
          <a:p>
            <a:pPr marL="342900" indent="-342900" eaLnBrk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800" b="1" spc="120" dirty="0">
                <a:latin typeface="Alibaba PuHuiTi 3.0 85 Bold" panose="00020600040101010101" charset="-122"/>
                <a:ea typeface="Alibaba PuHuiTi 3.0 85 Bold" panose="00020600040101010101" charset="-122"/>
                <a:cs typeface="Alibaba PuHuiTi 3.0 55 Regular" panose="00020600040101010101" pitchFamily="18" charset="-122"/>
              </a:rPr>
              <a:t>写入</a:t>
            </a:r>
            <a:r>
              <a:rPr lang="zh-CN" altLang="en-US" sz="2800" spc="120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</a:rPr>
              <a:t>：</a:t>
            </a:r>
            <a:r>
              <a:rPr lang="en-US" altLang="zh-CN" sz="2800" spc="120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</a:rPr>
              <a:t>Flink</a:t>
            </a:r>
            <a:r>
              <a:rPr lang="zh-CN" sz="2800" spc="120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</a:rPr>
              <a:t>写入，提前</a:t>
            </a:r>
            <a:r>
              <a:rPr lang="zh-CN" sz="2800" spc="120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  <a:sym typeface="+mn-ea"/>
              </a:rPr>
              <a:t>按需时间</a:t>
            </a:r>
            <a:r>
              <a:rPr lang="zh-CN" sz="2800" spc="120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</a:rPr>
              <a:t>降维</a:t>
            </a:r>
            <a:r>
              <a:rPr lang="en-US" altLang="zh-CN" sz="2800" spc="120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</a:rPr>
              <a:t>( </a:t>
            </a:r>
            <a:r>
              <a:rPr lang="zh-CN" altLang="en-US" sz="2800" spc="120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</a:rPr>
              <a:t>不使用</a:t>
            </a:r>
            <a:r>
              <a:rPr lang="en-US" altLang="zh-CN" sz="2800" spc="120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</a:rPr>
              <a:t>Doris</a:t>
            </a:r>
            <a:r>
              <a:rPr lang="zh-CN" altLang="en-US" sz="2800" spc="120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</a:rPr>
              <a:t>物化视图</a:t>
            </a:r>
            <a:r>
              <a:rPr lang="en-US" altLang="zh-CN" sz="2800" spc="120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</a:rPr>
              <a:t>)</a:t>
            </a:r>
            <a:endParaRPr lang="zh-CN" sz="2800" spc="120" dirty="0">
              <a:latin typeface="阿里巴巴普惠体 3.0" panose="00020600040101010101" charset="-122"/>
              <a:ea typeface="阿里巴巴普惠体 3.0" panose="00020600040101010101" charset="-122"/>
              <a:cs typeface="Alibaba PuHuiTi 3.0 55 Regular" panose="00020600040101010101" pitchFamily="18" charset="-122"/>
            </a:endParaRPr>
          </a:p>
          <a:p>
            <a:pPr marL="342900" indent="-342900" eaLnBrk="1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zh-CN" altLang="en-US" sz="2800" spc="120" dirty="0">
              <a:latin typeface="阿里巴巴普惠体 3.0" panose="00020600040101010101" charset="-122"/>
              <a:ea typeface="阿里巴巴普惠体 3.0" panose="00020600040101010101" charset="-122"/>
              <a:cs typeface="Alibaba PuHuiTi 3.0 55 Regular" panose="00020600040101010101" pitchFamily="18" charset="-122"/>
            </a:endParaRPr>
          </a:p>
          <a:p>
            <a:pPr marL="342900" indent="-342900" eaLnBrk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800" b="1" spc="120" dirty="0">
                <a:latin typeface="Alibaba PuHuiTi 3.0 85 Bold" panose="00020600040101010101" charset="-122"/>
                <a:ea typeface="Alibaba PuHuiTi 3.0 85 Bold" panose="00020600040101010101" charset="-122"/>
                <a:cs typeface="Alibaba PuHuiTi 3.0 55 Regular" panose="00020600040101010101" pitchFamily="18" charset="-122"/>
              </a:rPr>
              <a:t>查询</a:t>
            </a:r>
            <a:r>
              <a:rPr lang="zh-CN" sz="2800" spc="120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</a:rPr>
              <a:t>：</a:t>
            </a:r>
            <a:r>
              <a:rPr lang="en-US" altLang="zh-CN" sz="2800" spc="120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</a:rPr>
              <a:t>trino</a:t>
            </a:r>
            <a:r>
              <a:rPr lang="zh-CN" altLang="en-US" sz="2800" spc="120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</a:rPr>
              <a:t>接入，</a:t>
            </a:r>
            <a:r>
              <a:rPr lang="zh-CN" sz="2800" spc="120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</a:rPr>
              <a:t>向上屏蔽</a:t>
            </a:r>
          </a:p>
        </p:txBody>
      </p:sp>
      <p:cxnSp>
        <p:nvCxnSpPr>
          <p:cNvPr id="34" name="直接箭头连接符 33"/>
          <p:cNvCxnSpPr>
            <a:stCxn id="2" idx="3"/>
            <a:endCxn id="9" idx="1"/>
          </p:cNvCxnSpPr>
          <p:nvPr>
            <p:custDataLst>
              <p:tags r:id="rId15"/>
            </p:custDataLst>
          </p:nvPr>
        </p:nvCxnSpPr>
        <p:spPr>
          <a:xfrm>
            <a:off x="4417060" y="6368415"/>
            <a:ext cx="2121535" cy="0"/>
          </a:xfrm>
          <a:prstGeom prst="straightConnector1">
            <a:avLst/>
          </a:prstGeom>
          <a:noFill/>
          <a:ln w="25400" cap="flat">
            <a:solidFill>
              <a:schemeClr val="accent1"/>
            </a:solidFill>
            <a:prstDash val="solid"/>
            <a:miter lim="400000"/>
            <a:tailEnd type="arrow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6" name="肘形连接符 35"/>
          <p:cNvCxnSpPr/>
          <p:nvPr>
            <p:custDataLst>
              <p:tags r:id="rId16"/>
            </p:custDataLst>
          </p:nvPr>
        </p:nvCxnSpPr>
        <p:spPr>
          <a:xfrm rot="10800000" flipV="1">
            <a:off x="8787765" y="7694930"/>
            <a:ext cx="1842135" cy="1638935"/>
          </a:xfrm>
          <a:prstGeom prst="bentConnector3">
            <a:avLst>
              <a:gd name="adj1" fmla="val 49983"/>
            </a:avLst>
          </a:prstGeom>
          <a:solidFill>
            <a:schemeClr val="accent2">
              <a:lumMod val="60000"/>
              <a:lumOff val="40000"/>
            </a:schemeClr>
          </a:solidFill>
          <a:ln w="25400" cap="flat">
            <a:solidFill>
              <a:schemeClr val="accent2"/>
            </a:solidFill>
            <a:prstDash val="solid"/>
            <a:miter lim="400000"/>
            <a:tailEnd type="arrow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7" name="矩形 36"/>
          <p:cNvSpPr/>
          <p:nvPr>
            <p:custDataLst>
              <p:tags r:id="rId17"/>
            </p:custDataLst>
          </p:nvPr>
        </p:nvSpPr>
        <p:spPr>
          <a:xfrm>
            <a:off x="12896850" y="5929630"/>
            <a:ext cx="2004060" cy="100457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ot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r>
              <a:rPr lang="zh-CN" altLang="en-US" sz="3200" spc="120" dirty="0">
                <a:solidFill>
                  <a:srgbClr val="5E5E5E"/>
                </a:solidFill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  <a:sym typeface="Alibaba PuHuiTi 3 85 Bold"/>
              </a:rPr>
              <a:t>Grafana</a:t>
            </a:r>
            <a:endParaRPr lang="en-US" altLang="zh-CN" sz="2400" spc="120" dirty="0">
              <a:solidFill>
                <a:srgbClr val="5E5E5E"/>
              </a:solidFill>
              <a:latin typeface="阿里巴巴普惠体 3.0" panose="00020600040101010101" charset="-122"/>
              <a:ea typeface="阿里巴巴普惠体 3.0" panose="00020600040101010101" charset="-122"/>
              <a:cs typeface="Alibaba PuHuiTi 3.0 55 Regular" panose="00020600040101010101" pitchFamily="18" charset="-122"/>
              <a:sym typeface="Alibaba PuHuiTi 3 85 Bold"/>
            </a:endParaRPr>
          </a:p>
        </p:txBody>
      </p:sp>
      <p:sp>
        <p:nvSpPr>
          <p:cNvPr id="38" name="矩形 37"/>
          <p:cNvSpPr/>
          <p:nvPr>
            <p:custDataLst>
              <p:tags r:id="rId18"/>
            </p:custDataLst>
          </p:nvPr>
        </p:nvSpPr>
        <p:spPr>
          <a:xfrm>
            <a:off x="12896850" y="7192010"/>
            <a:ext cx="1978025" cy="100457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ot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r>
              <a:rPr lang="zh-CN" altLang="en-US" sz="3200" spc="120" dirty="0">
                <a:solidFill>
                  <a:srgbClr val="5E5E5E"/>
                </a:solidFill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  <a:sym typeface="Alibaba PuHuiTi 3 85 Bold"/>
              </a:rPr>
              <a:t>Tableau</a:t>
            </a:r>
            <a:endParaRPr lang="en-US" altLang="zh-CN" sz="2400" spc="120" dirty="0">
              <a:solidFill>
                <a:srgbClr val="5E5E5E"/>
              </a:solidFill>
              <a:latin typeface="阿里巴巴普惠体 3.0" panose="00020600040101010101" charset="-122"/>
              <a:ea typeface="阿里巴巴普惠体 3.0" panose="00020600040101010101" charset="-122"/>
              <a:cs typeface="Alibaba PuHuiTi 3.0 55 Regular" panose="00020600040101010101" pitchFamily="18" charset="-122"/>
              <a:sym typeface="Alibaba PuHuiTi 3 85 Bold"/>
            </a:endParaRPr>
          </a:p>
        </p:txBody>
      </p:sp>
      <p:sp>
        <p:nvSpPr>
          <p:cNvPr id="31" name="矩形 30"/>
          <p:cNvSpPr/>
          <p:nvPr>
            <p:custDataLst>
              <p:tags r:id="rId19"/>
            </p:custDataLst>
          </p:nvPr>
        </p:nvSpPr>
        <p:spPr>
          <a:xfrm>
            <a:off x="12896850" y="8455025"/>
            <a:ext cx="1977390" cy="100457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ot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r>
              <a:rPr lang="zh-CN" altLang="en-US" sz="3200" spc="120" dirty="0">
                <a:solidFill>
                  <a:srgbClr val="5E5E5E"/>
                </a:solidFill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  <a:sym typeface="Alibaba PuHuiTi 3 85 Bold"/>
              </a:rPr>
              <a:t>API</a:t>
            </a:r>
            <a:endParaRPr lang="en-US" altLang="zh-CN" sz="2400" spc="120" dirty="0">
              <a:solidFill>
                <a:srgbClr val="5E5E5E"/>
              </a:solidFill>
              <a:latin typeface="阿里巴巴普惠体 3.0" panose="00020600040101010101" charset="-122"/>
              <a:ea typeface="阿里巴巴普惠体 3.0" panose="00020600040101010101" charset="-122"/>
              <a:cs typeface="Alibaba PuHuiTi 3.0 55 Regular" panose="00020600040101010101" pitchFamily="18" charset="-122"/>
              <a:sym typeface="Alibaba PuHuiTi 3 85 Bold"/>
            </a:endParaRPr>
          </a:p>
        </p:txBody>
      </p:sp>
      <p:sp>
        <p:nvSpPr>
          <p:cNvPr id="32" name="右箭头 31"/>
          <p:cNvSpPr/>
          <p:nvPr>
            <p:custDataLst>
              <p:tags r:id="rId20"/>
            </p:custDataLst>
          </p:nvPr>
        </p:nvSpPr>
        <p:spPr>
          <a:xfrm rot="10800000">
            <a:off x="12037060" y="6296025"/>
            <a:ext cx="693420" cy="374015"/>
          </a:xfrm>
          <a:prstGeom prst="rightArrow">
            <a:avLst/>
          </a:prstGeom>
          <a:solidFill>
            <a:schemeClr val="accent4">
              <a:lumMod val="75000"/>
            </a:schemeClr>
          </a:solid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50800" tIns="50800" rIns="50800" bIns="50800" numCol="1" spcCol="38100" rtlCol="0" anchor="ctr" forceAA="0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Alibaba PuHuiTi 3 85 Bold"/>
              <a:ea typeface="Alibaba PuHuiTi 3 85 Bold"/>
              <a:cs typeface="Alibaba PuHuiTi 3 85 Bold"/>
              <a:sym typeface="Alibaba PuHuiTi 3 85 Bold"/>
            </a:endParaRPr>
          </a:p>
        </p:txBody>
      </p:sp>
      <p:sp>
        <p:nvSpPr>
          <p:cNvPr id="44" name="右箭头 43"/>
          <p:cNvSpPr/>
          <p:nvPr>
            <p:custDataLst>
              <p:tags r:id="rId21"/>
            </p:custDataLst>
          </p:nvPr>
        </p:nvSpPr>
        <p:spPr>
          <a:xfrm rot="10800000">
            <a:off x="12074525" y="7505700"/>
            <a:ext cx="693420" cy="374015"/>
          </a:xfrm>
          <a:prstGeom prst="rightArrow">
            <a:avLst/>
          </a:prstGeom>
          <a:solidFill>
            <a:schemeClr val="accent4">
              <a:lumMod val="75000"/>
            </a:schemeClr>
          </a:solid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50800" tIns="50800" rIns="50800" bIns="50800" numCol="1" spcCol="38100" rtlCol="0" anchor="ctr" forceAA="0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Alibaba PuHuiTi 3 85 Bold"/>
              <a:ea typeface="Alibaba PuHuiTi 3 85 Bold"/>
              <a:cs typeface="Alibaba PuHuiTi 3 85 Bold"/>
              <a:sym typeface="Alibaba PuHuiTi 3 85 Bold"/>
            </a:endParaRPr>
          </a:p>
        </p:txBody>
      </p:sp>
      <p:sp>
        <p:nvSpPr>
          <p:cNvPr id="45" name="右箭头 44"/>
          <p:cNvSpPr/>
          <p:nvPr>
            <p:custDataLst>
              <p:tags r:id="rId22"/>
            </p:custDataLst>
          </p:nvPr>
        </p:nvSpPr>
        <p:spPr>
          <a:xfrm rot="10800000">
            <a:off x="12074525" y="8715375"/>
            <a:ext cx="693420" cy="374015"/>
          </a:xfrm>
          <a:prstGeom prst="rightArrow">
            <a:avLst/>
          </a:prstGeom>
          <a:solidFill>
            <a:schemeClr val="accent4">
              <a:lumMod val="75000"/>
            </a:schemeClr>
          </a:solid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50800" tIns="50800" rIns="50800" bIns="50800" numCol="1" spcCol="38100" rtlCol="0" anchor="ctr" forceAA="0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Alibaba PuHuiTi 3 85 Bold"/>
              <a:ea typeface="Alibaba PuHuiTi 3 85 Bold"/>
              <a:cs typeface="Alibaba PuHuiTi 3 85 Bold"/>
              <a:sym typeface="Alibaba PuHuiTi 3 85 Bold"/>
            </a:endParaRPr>
          </a:p>
        </p:txBody>
      </p:sp>
      <p:sp>
        <p:nvSpPr>
          <p:cNvPr id="46" name="右箭头 45"/>
          <p:cNvSpPr/>
          <p:nvPr>
            <p:custDataLst>
              <p:tags r:id="rId23"/>
            </p:custDataLst>
          </p:nvPr>
        </p:nvSpPr>
        <p:spPr>
          <a:xfrm>
            <a:off x="1486535" y="6250305"/>
            <a:ext cx="693420" cy="374015"/>
          </a:xfrm>
          <a:prstGeom prst="rightArrow">
            <a:avLst/>
          </a:prstGeom>
          <a:solidFill>
            <a:schemeClr val="accent3"/>
          </a:solid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50800" tIns="50800" rIns="50800" bIns="50800" numCol="1" spcCol="38100" rtlCol="0" anchor="ctr" forceAA="0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Alibaba PuHuiTi 3 85 Bold"/>
              <a:ea typeface="Alibaba PuHuiTi 3 85 Bold"/>
              <a:cs typeface="Alibaba PuHuiTi 3 85 Bold"/>
              <a:sym typeface="Alibaba PuHuiTi 3 85 Bold"/>
            </a:endParaRPr>
          </a:p>
        </p:txBody>
      </p:sp>
      <p:sp>
        <p:nvSpPr>
          <p:cNvPr id="48" name="文本框 61"/>
          <p:cNvSpPr txBox="1"/>
          <p:nvPr>
            <p:custDataLst>
              <p:tags r:id="rId24"/>
            </p:custDataLst>
          </p:nvPr>
        </p:nvSpPr>
        <p:spPr>
          <a:xfrm>
            <a:off x="15798695" y="5125729"/>
            <a:ext cx="5406495" cy="804303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3200" b="1" spc="300" dirty="0">
                <a:solidFill>
                  <a:srgbClr val="000000">
                    <a:lumMod val="75000"/>
                    <a:lumOff val="25000"/>
                  </a:srgbClr>
                </a:solidFill>
                <a:latin typeface="Alibaba PuHuiTi 3.0 85 Bold" panose="00020600040101010101" charset="-122"/>
                <a:ea typeface="Alibaba PuHuiTi 3.0 85 Bold" panose="00020600040101010101" charset="-122"/>
              </a:rPr>
              <a:t>核心特点</a:t>
            </a:r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「重点数据」排版样式"/>
          <p:cNvSpPr txBox="1">
            <a:spLocks noGrp="1"/>
          </p:cNvSpPr>
          <p:nvPr>
            <p:ph type="title"/>
          </p:nvPr>
        </p:nvSpPr>
        <p:spPr>
          <a:xfrm>
            <a:off x="5322" y="2511425"/>
            <a:ext cx="24379706" cy="1092200"/>
          </a:xfrm>
          <a:prstGeom prst="rect">
            <a:avLst/>
          </a:prstGeom>
        </p:spPr>
        <p:txBody>
          <a:bodyPr/>
          <a:lstStyle/>
          <a:p>
            <a:r>
              <a:rPr>
                <a:latin typeface="阿里巴巴普惠体 3.0" panose="00020600040101010101" charset="-122"/>
                <a:ea typeface="阿里巴巴普惠体 3.0" panose="00020600040101010101" charset="-122"/>
              </a:rPr>
              <a:t>落地情况</a:t>
            </a:r>
          </a:p>
        </p:txBody>
      </p:sp>
      <p:sp>
        <p:nvSpPr>
          <p:cNvPr id="489" name="输入描述文字"/>
          <p:cNvSpPr/>
          <p:nvPr/>
        </p:nvSpPr>
        <p:spPr>
          <a:xfrm>
            <a:off x="16343630" y="4779645"/>
            <a:ext cx="5170805" cy="890270"/>
          </a:xfrm>
          <a:prstGeom prst="roundRect">
            <a:avLst>
              <a:gd name="adj" fmla="val 0"/>
            </a:avLst>
          </a:prstGeom>
          <a:solidFill>
            <a:srgbClr val="5533FF"/>
          </a:solidFill>
          <a:ln w="12700">
            <a:miter lim="400000"/>
          </a:ln>
        </p:spPr>
        <p:txBody>
          <a:bodyPr lIns="0" tIns="0" rIns="0" bIns="36000" anchor="ctr"/>
          <a:lstStyle>
            <a:lvl1pPr algn="ctr">
              <a:defRPr>
                <a:solidFill>
                  <a:srgbClr val="FFFFFF"/>
                </a:solidFill>
              </a:defRPr>
            </a:lvl1pPr>
          </a:lstStyle>
          <a:p>
            <a:r>
              <a:rPr lang="zh-CN" altLang="en-US" sz="3200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</a:rPr>
              <a:t>数据规模</a:t>
            </a:r>
          </a:p>
        </p:txBody>
      </p:sp>
      <p:sp>
        <p:nvSpPr>
          <p:cNvPr id="490" name="输入描述文字"/>
          <p:cNvSpPr/>
          <p:nvPr/>
        </p:nvSpPr>
        <p:spPr>
          <a:xfrm>
            <a:off x="9396730" y="4779645"/>
            <a:ext cx="5170805" cy="890270"/>
          </a:xfrm>
          <a:prstGeom prst="roundRect">
            <a:avLst>
              <a:gd name="adj" fmla="val 0"/>
            </a:avLst>
          </a:prstGeom>
          <a:solidFill>
            <a:srgbClr val="5533FF"/>
          </a:solidFill>
          <a:ln w="12700">
            <a:miter lim="400000"/>
          </a:ln>
        </p:spPr>
        <p:txBody>
          <a:bodyPr lIns="0" tIns="0" rIns="0" bIns="36000" anchor="ctr"/>
          <a:lstStyle>
            <a:lvl1pPr algn="ctr">
              <a:defRPr>
                <a:solidFill>
                  <a:srgbClr val="FFFFFF"/>
                </a:solidFill>
              </a:defRPr>
            </a:lvl1pPr>
          </a:lstStyle>
          <a:p>
            <a:r>
              <a:rPr lang="en-US" altLang="zh-CN" sz="3200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</a:rPr>
              <a:t>Table</a:t>
            </a:r>
          </a:p>
        </p:txBody>
      </p:sp>
      <p:sp>
        <p:nvSpPr>
          <p:cNvPr id="491" name="52"/>
          <p:cNvSpPr txBox="1"/>
          <p:nvPr/>
        </p:nvSpPr>
        <p:spPr>
          <a:xfrm>
            <a:off x="9394825" y="6205855"/>
            <a:ext cx="5173345" cy="1116965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>
            <a:lvl1pPr algn="ctr">
              <a:lnSpc>
                <a:spcPct val="100000"/>
              </a:lnSpc>
              <a:defRPr sz="16000" spc="0">
                <a:solidFill>
                  <a:srgbClr val="000000"/>
                </a:solidFill>
                <a:latin typeface="+mn-lt"/>
                <a:ea typeface="+mn-ea"/>
                <a:cs typeface="+mn-cs"/>
                <a:sym typeface="Alibaba PuHuiTi 3 75 SemiBold"/>
              </a:defRPr>
            </a:lvl1pPr>
          </a:lstStyle>
          <a:p>
            <a:pPr lvl="0" algn="ctr"/>
            <a:r>
              <a:rPr lang="en-US" altLang="zh-CN" sz="6600" b="1">
                <a:latin typeface="阿里巴巴普惠体 3.0" panose="00020600040101010101" charset="-122"/>
                <a:ea typeface="阿里巴巴普惠体 3.0" panose="00020600040101010101" charset="-122"/>
                <a:cs typeface="Alibaba PuHuiTi 3.0 75 SemiBold" panose="00020600040101010101" pitchFamily="18" charset="-122"/>
                <a:sym typeface="+mn-ea"/>
              </a:rPr>
              <a:t>5K</a:t>
            </a:r>
          </a:p>
        </p:txBody>
      </p:sp>
      <p:sp>
        <p:nvSpPr>
          <p:cNvPr id="493" name="15"/>
          <p:cNvSpPr txBox="1"/>
          <p:nvPr/>
        </p:nvSpPr>
        <p:spPr>
          <a:xfrm>
            <a:off x="16343630" y="6233160"/>
            <a:ext cx="5171440" cy="1116965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>
            <a:lvl1pPr algn="ctr">
              <a:lnSpc>
                <a:spcPct val="100000"/>
              </a:lnSpc>
              <a:defRPr sz="16000" spc="0">
                <a:solidFill>
                  <a:srgbClr val="000000"/>
                </a:solidFill>
                <a:latin typeface="+mn-lt"/>
                <a:ea typeface="+mn-ea"/>
                <a:cs typeface="+mn-cs"/>
                <a:sym typeface="Alibaba PuHuiTi 3 75 SemiBold"/>
              </a:defRPr>
            </a:lvl1pPr>
          </a:lstStyle>
          <a:p>
            <a:r>
              <a:rPr lang="en-US" altLang="zh-CN" sz="6600" b="1">
                <a:latin typeface="阿里巴巴普惠体 3.0" panose="00020600040101010101" charset="-122"/>
                <a:ea typeface="阿里巴巴普惠体 3.0" panose="00020600040101010101" charset="-122"/>
                <a:cs typeface="Alibaba PuHuiTi 3.0 75 SemiBold" panose="00020600040101010101" pitchFamily="18" charset="-122"/>
              </a:rPr>
              <a:t>5-7K </a:t>
            </a:r>
            <a:r>
              <a:rPr lang="zh-CN" altLang="en-US" sz="6600" b="1">
                <a:latin typeface="阿里巴巴普惠体 3.0" panose="00020600040101010101" charset="-122"/>
                <a:ea typeface="阿里巴巴普惠体 3.0" panose="00020600040101010101" charset="-122"/>
                <a:cs typeface="Alibaba PuHuiTi 3.0 75 SemiBold" panose="00020600040101010101" pitchFamily="18" charset="-122"/>
              </a:rPr>
              <a:t>亿</a:t>
            </a:r>
            <a:r>
              <a:rPr lang="en-US" altLang="zh-CN" sz="6600" b="1">
                <a:latin typeface="阿里巴巴普惠体 3.0" panose="00020600040101010101" charset="-122"/>
                <a:ea typeface="阿里巴巴普惠体 3.0" panose="00020600040101010101" charset="-122"/>
                <a:cs typeface="Alibaba PuHuiTi 3.0 75 SemiBold" panose="00020600040101010101" pitchFamily="18" charset="-122"/>
              </a:rPr>
              <a:t>/</a:t>
            </a:r>
            <a:r>
              <a:rPr lang="zh-CN" altLang="en-US" sz="6600" b="1">
                <a:latin typeface="阿里巴巴普惠体 3.0" panose="00020600040101010101" charset="-122"/>
                <a:ea typeface="阿里巴巴普惠体 3.0" panose="00020600040101010101" charset="-122"/>
                <a:cs typeface="Alibaba PuHuiTi 3.0 75 SemiBold" panose="00020600040101010101" pitchFamily="18" charset="-122"/>
              </a:rPr>
              <a:t>天</a:t>
            </a:r>
          </a:p>
        </p:txBody>
      </p:sp>
      <p:sp>
        <p:nvSpPr>
          <p:cNvPr id="10" name="输入描述文字"/>
          <p:cNvSpPr/>
          <p:nvPr>
            <p:custDataLst>
              <p:tags r:id="rId1"/>
            </p:custDataLst>
          </p:nvPr>
        </p:nvSpPr>
        <p:spPr>
          <a:xfrm>
            <a:off x="2449830" y="4779645"/>
            <a:ext cx="5170805" cy="890270"/>
          </a:xfrm>
          <a:prstGeom prst="roundRect">
            <a:avLst>
              <a:gd name="adj" fmla="val 0"/>
            </a:avLst>
          </a:prstGeom>
          <a:solidFill>
            <a:srgbClr val="5533FF"/>
          </a:solidFill>
          <a:ln w="12700">
            <a:miter lim="400000"/>
          </a:ln>
        </p:spPr>
        <p:txBody>
          <a:bodyPr lIns="0" tIns="0" rIns="0" bIns="36000" anchor="ctr"/>
          <a:lstStyle>
            <a:lvl1pPr algn="ctr">
              <a:defRPr>
                <a:solidFill>
                  <a:srgbClr val="FFFFFF"/>
                </a:solidFill>
              </a:defRPr>
            </a:lvl1pPr>
          </a:lstStyle>
          <a:p>
            <a:r>
              <a:rPr lang="zh-CN" altLang="en-US" sz="3200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</a:rPr>
              <a:t>节点</a:t>
            </a:r>
          </a:p>
        </p:txBody>
      </p:sp>
      <p:sp>
        <p:nvSpPr>
          <p:cNvPr id="11" name="52"/>
          <p:cNvSpPr txBox="1"/>
          <p:nvPr>
            <p:custDataLst>
              <p:tags r:id="rId2"/>
            </p:custDataLst>
          </p:nvPr>
        </p:nvSpPr>
        <p:spPr>
          <a:xfrm>
            <a:off x="2449830" y="6205855"/>
            <a:ext cx="5171440" cy="1116965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>
            <a:lvl1pPr algn="ctr">
              <a:lnSpc>
                <a:spcPct val="100000"/>
              </a:lnSpc>
              <a:defRPr sz="16000" spc="0">
                <a:solidFill>
                  <a:srgbClr val="000000"/>
                </a:solidFill>
                <a:latin typeface="+mn-lt"/>
                <a:ea typeface="+mn-ea"/>
                <a:cs typeface="+mn-cs"/>
                <a:sym typeface="Alibaba PuHuiTi 3 75 SemiBold"/>
              </a:defRPr>
            </a:lvl1pPr>
          </a:lstStyle>
          <a:p>
            <a:pPr lvl="0" algn="ctr"/>
            <a:r>
              <a:rPr lang="en-US" altLang="zh-CN" sz="6600" b="1">
                <a:latin typeface="阿里巴巴普惠体 3.0" panose="00020600040101010101" charset="-122"/>
                <a:ea typeface="阿里巴巴普惠体 3.0" panose="00020600040101010101" charset="-122"/>
                <a:cs typeface="Alibaba PuHuiTi 3.0 75 SemiBold" panose="00020600040101010101" pitchFamily="18" charset="-122"/>
                <a:sym typeface="+mn-ea"/>
              </a:rPr>
              <a:t>200+</a:t>
            </a:r>
          </a:p>
        </p:txBody>
      </p:sp>
      <p:sp>
        <p:nvSpPr>
          <p:cNvPr id="2" name="输入描述文字"/>
          <p:cNvSpPr/>
          <p:nvPr>
            <p:custDataLst>
              <p:tags r:id="rId3"/>
            </p:custDataLst>
          </p:nvPr>
        </p:nvSpPr>
        <p:spPr>
          <a:xfrm>
            <a:off x="16343630" y="8221345"/>
            <a:ext cx="5170805" cy="890270"/>
          </a:xfrm>
          <a:prstGeom prst="roundRect">
            <a:avLst>
              <a:gd name="adj" fmla="val 0"/>
            </a:avLst>
          </a:prstGeom>
          <a:solidFill>
            <a:srgbClr val="5533FF"/>
          </a:solidFill>
          <a:ln w="12700">
            <a:miter lim="400000"/>
          </a:ln>
        </p:spPr>
        <p:txBody>
          <a:bodyPr lIns="0" tIns="0" rIns="0" bIns="36000" anchor="ctr"/>
          <a:lstStyle>
            <a:lvl1pPr algn="ctr">
              <a:defRPr>
                <a:solidFill>
                  <a:srgbClr val="FFFFFF"/>
                </a:solidFill>
              </a:defRPr>
            </a:lvl1pPr>
          </a:lstStyle>
          <a:p>
            <a:r>
              <a:rPr lang="zh-CN" altLang="en-US" sz="3200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</a:rPr>
              <a:t>查询延时</a:t>
            </a:r>
          </a:p>
        </p:txBody>
      </p:sp>
      <p:sp>
        <p:nvSpPr>
          <p:cNvPr id="3" name="输入描述文字"/>
          <p:cNvSpPr/>
          <p:nvPr>
            <p:custDataLst>
              <p:tags r:id="rId4"/>
            </p:custDataLst>
          </p:nvPr>
        </p:nvSpPr>
        <p:spPr>
          <a:xfrm>
            <a:off x="9396730" y="8221345"/>
            <a:ext cx="5170805" cy="890270"/>
          </a:xfrm>
          <a:prstGeom prst="roundRect">
            <a:avLst>
              <a:gd name="adj" fmla="val 0"/>
            </a:avLst>
          </a:prstGeom>
          <a:solidFill>
            <a:srgbClr val="5533FF"/>
          </a:solidFill>
          <a:ln w="12700">
            <a:miter lim="400000"/>
          </a:ln>
        </p:spPr>
        <p:txBody>
          <a:bodyPr lIns="0" tIns="0" rIns="0" bIns="36000" anchor="ctr"/>
          <a:lstStyle>
            <a:lvl1pPr algn="ctr">
              <a:defRPr>
                <a:solidFill>
                  <a:srgbClr val="FFFFFF"/>
                </a:solidFill>
              </a:defRPr>
            </a:lvl1pPr>
          </a:lstStyle>
          <a:p>
            <a:r>
              <a:rPr lang="zh-CN" altLang="en-US" sz="3200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</a:rPr>
              <a:t>查询量</a:t>
            </a:r>
          </a:p>
        </p:txBody>
      </p:sp>
      <p:sp>
        <p:nvSpPr>
          <p:cNvPr id="4" name="52"/>
          <p:cNvSpPr txBox="1"/>
          <p:nvPr>
            <p:custDataLst>
              <p:tags r:id="rId5"/>
            </p:custDataLst>
          </p:nvPr>
        </p:nvSpPr>
        <p:spPr>
          <a:xfrm>
            <a:off x="9394825" y="9647238"/>
            <a:ext cx="5173345" cy="1116965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>
            <a:lvl1pPr algn="ctr">
              <a:lnSpc>
                <a:spcPct val="100000"/>
              </a:lnSpc>
              <a:defRPr sz="16000" spc="0">
                <a:solidFill>
                  <a:srgbClr val="000000"/>
                </a:solidFill>
                <a:latin typeface="+mn-lt"/>
                <a:ea typeface="+mn-ea"/>
                <a:cs typeface="+mn-cs"/>
                <a:sym typeface="Alibaba PuHuiTi 3 75 SemiBold"/>
              </a:defRPr>
            </a:lvl1pPr>
          </a:lstStyle>
          <a:p>
            <a:pPr lvl="0" algn="ctr"/>
            <a:r>
              <a:rPr lang="en-US" altLang="zh-CN" sz="6600" b="1">
                <a:latin typeface="阿里巴巴普惠体 3.0" panose="00020600040101010101" charset="-122"/>
                <a:ea typeface="阿里巴巴普惠体 3.0" panose="00020600040101010101" charset="-122"/>
                <a:cs typeface="Alibaba PuHuiTi 3.0 75 SemiBold" panose="00020600040101010101" pitchFamily="18" charset="-122"/>
                <a:sym typeface="+mn-ea"/>
              </a:rPr>
              <a:t>50W </a:t>
            </a:r>
            <a:r>
              <a:rPr lang="zh-CN" altLang="en-US" sz="6600" b="1">
                <a:latin typeface="阿里巴巴普惠体 3.0" panose="00020600040101010101" charset="-122"/>
                <a:ea typeface="阿里巴巴普惠体 3.0" panose="00020600040101010101" charset="-122"/>
                <a:cs typeface="Alibaba PuHuiTi 3.0 75 SemiBold" panose="00020600040101010101" pitchFamily="18" charset="-122"/>
                <a:sym typeface="+mn-ea"/>
              </a:rPr>
              <a:t>次</a:t>
            </a:r>
          </a:p>
        </p:txBody>
      </p:sp>
      <p:sp>
        <p:nvSpPr>
          <p:cNvPr id="5" name="15"/>
          <p:cNvSpPr txBox="1"/>
          <p:nvPr>
            <p:custDataLst>
              <p:tags r:id="rId6"/>
            </p:custDataLst>
          </p:nvPr>
        </p:nvSpPr>
        <p:spPr>
          <a:xfrm>
            <a:off x="16343630" y="9673908"/>
            <a:ext cx="5171440" cy="1116965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>
            <a:lvl1pPr algn="ctr">
              <a:lnSpc>
                <a:spcPct val="100000"/>
              </a:lnSpc>
              <a:defRPr sz="16000" spc="0">
                <a:solidFill>
                  <a:srgbClr val="000000"/>
                </a:solidFill>
                <a:latin typeface="+mn-lt"/>
                <a:ea typeface="+mn-ea"/>
                <a:cs typeface="+mn-cs"/>
                <a:sym typeface="Alibaba PuHuiTi 3 75 SemiBold"/>
              </a:defRPr>
            </a:lvl1pPr>
          </a:lstStyle>
          <a:p>
            <a:pPr lvl="0" algn="ctr"/>
            <a:r>
              <a:rPr lang="en-US" altLang="zh-CN" sz="6600" b="1">
                <a:latin typeface="阿里巴巴普惠体 3.0" panose="00020600040101010101" charset="-122"/>
                <a:ea typeface="阿里巴巴普惠体 3.0" panose="00020600040101010101" charset="-122"/>
                <a:cs typeface="Alibaba PuHuiTi 3.0 75 SemiBold" panose="00020600040101010101" pitchFamily="18" charset="-122"/>
                <a:sym typeface="+mn-ea"/>
              </a:rPr>
              <a:t>&lt;3</a:t>
            </a:r>
            <a:r>
              <a:rPr lang="zh-CN" altLang="en-US" sz="6600" b="1">
                <a:latin typeface="阿里巴巴普惠体 3.0" panose="00020600040101010101" charset="-122"/>
                <a:ea typeface="阿里巴巴普惠体 3.0" panose="00020600040101010101" charset="-122"/>
                <a:cs typeface="Alibaba PuHuiTi 3.0 75 SemiBold" panose="00020600040101010101" pitchFamily="18" charset="-122"/>
                <a:sym typeface="+mn-ea"/>
              </a:rPr>
              <a:t>秒</a:t>
            </a:r>
            <a:r>
              <a:rPr lang="en-US" altLang="zh-CN" sz="6600" b="1">
                <a:latin typeface="阿里巴巴普惠体 3.0" panose="00020600040101010101" charset="-122"/>
                <a:ea typeface="阿里巴巴普惠体 3.0" panose="00020600040101010101" charset="-122"/>
                <a:cs typeface="Alibaba PuHuiTi 3.0 75 SemiBold" panose="00020600040101010101" pitchFamily="18" charset="-122"/>
                <a:sym typeface="+mn-ea"/>
              </a:rPr>
              <a:t> 98% </a:t>
            </a:r>
            <a:endParaRPr lang="zh-CN" altLang="en-US" sz="6600" b="1">
              <a:latin typeface="阿里巴巴普惠体 3.0" panose="00020600040101010101" charset="-122"/>
              <a:ea typeface="阿里巴巴普惠体 3.0" panose="00020600040101010101" charset="-122"/>
              <a:cs typeface="Alibaba PuHuiTi 3.0 75 SemiBold" panose="00020600040101010101" pitchFamily="18" charset="-122"/>
              <a:sym typeface="+mn-ea"/>
            </a:endParaRPr>
          </a:p>
        </p:txBody>
      </p:sp>
      <p:sp>
        <p:nvSpPr>
          <p:cNvPr id="6" name="输入描述文字"/>
          <p:cNvSpPr/>
          <p:nvPr>
            <p:custDataLst>
              <p:tags r:id="rId7"/>
            </p:custDataLst>
          </p:nvPr>
        </p:nvSpPr>
        <p:spPr>
          <a:xfrm>
            <a:off x="2449830" y="8221345"/>
            <a:ext cx="5170805" cy="890270"/>
          </a:xfrm>
          <a:prstGeom prst="roundRect">
            <a:avLst>
              <a:gd name="adj" fmla="val 0"/>
            </a:avLst>
          </a:prstGeom>
          <a:solidFill>
            <a:srgbClr val="5533FF"/>
          </a:solidFill>
          <a:ln w="12700">
            <a:miter lim="400000"/>
          </a:ln>
        </p:spPr>
        <p:txBody>
          <a:bodyPr lIns="0" tIns="0" rIns="0" bIns="36000" anchor="ctr"/>
          <a:lstStyle>
            <a:lvl1pPr algn="ctr">
              <a:defRPr>
                <a:solidFill>
                  <a:srgbClr val="FFFFFF"/>
                </a:solidFill>
              </a:defRPr>
            </a:lvl1pPr>
          </a:lstStyle>
          <a:p>
            <a:r>
              <a:rPr lang="zh-CN" altLang="en-US" sz="3200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</a:rPr>
              <a:t>实时</a:t>
            </a:r>
          </a:p>
        </p:txBody>
      </p:sp>
      <p:sp>
        <p:nvSpPr>
          <p:cNvPr id="7" name="52"/>
          <p:cNvSpPr txBox="1"/>
          <p:nvPr>
            <p:custDataLst>
              <p:tags r:id="rId8"/>
            </p:custDataLst>
          </p:nvPr>
        </p:nvSpPr>
        <p:spPr>
          <a:xfrm>
            <a:off x="2449830" y="9647238"/>
            <a:ext cx="5171440" cy="1116965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>
            <a:lvl1pPr algn="ctr">
              <a:lnSpc>
                <a:spcPct val="100000"/>
              </a:lnSpc>
              <a:defRPr sz="16000" spc="0">
                <a:solidFill>
                  <a:srgbClr val="000000"/>
                </a:solidFill>
                <a:latin typeface="+mn-lt"/>
                <a:ea typeface="+mn-ea"/>
                <a:cs typeface="+mn-cs"/>
                <a:sym typeface="Alibaba PuHuiTi 3 75 SemiBold"/>
              </a:defRPr>
            </a:lvl1pPr>
          </a:lstStyle>
          <a:p>
            <a:pPr lvl="0" algn="ctr"/>
            <a:r>
              <a:rPr lang="en-US" altLang="zh-CN" sz="6600" b="1">
                <a:latin typeface="阿里巴巴普惠体 3.0" panose="00020600040101010101" charset="-122"/>
                <a:ea typeface="阿里巴巴普惠体 3.0" panose="00020600040101010101" charset="-122"/>
                <a:cs typeface="Alibaba PuHuiTi 3.0 75 SemiBold" panose="00020600040101010101" pitchFamily="18" charset="-122"/>
                <a:sym typeface="+mn-ea"/>
              </a:rPr>
              <a:t>10</a:t>
            </a:r>
            <a:r>
              <a:rPr lang="zh-CN" altLang="en-US" sz="6600" b="1">
                <a:latin typeface="阿里巴巴普惠体 3.0" panose="00020600040101010101" charset="-122"/>
                <a:ea typeface="阿里巴巴普惠体 3.0" panose="00020600040101010101" charset="-122"/>
                <a:cs typeface="Alibaba PuHuiTi 3.0 75 SemiBold" panose="00020600040101010101" pitchFamily="18" charset="-122"/>
                <a:sym typeface="+mn-ea"/>
              </a:rPr>
              <a:t>秒</a:t>
            </a:r>
            <a:r>
              <a:rPr lang="en-US" altLang="zh-CN" sz="6600" b="1">
                <a:latin typeface="阿里巴巴普惠体 3.0" panose="00020600040101010101" charset="-122"/>
                <a:ea typeface="阿里巴巴普惠体 3.0" panose="00020600040101010101" charset="-122"/>
                <a:cs typeface="Alibaba PuHuiTi 3.0 75 SemiBold" panose="00020600040101010101" pitchFamily="18" charset="-122"/>
                <a:sym typeface="+mn-ea"/>
              </a:rPr>
              <a:t>-2</a:t>
            </a:r>
            <a:r>
              <a:rPr lang="zh-CN" altLang="en-US" sz="6600" b="1">
                <a:latin typeface="阿里巴巴普惠体 3.0" panose="00020600040101010101" charset="-122"/>
                <a:ea typeface="阿里巴巴普惠体 3.0" panose="00020600040101010101" charset="-122"/>
                <a:cs typeface="Alibaba PuHuiTi 3.0 75 SemiBold" panose="00020600040101010101" pitchFamily="18" charset="-122"/>
                <a:sym typeface="+mn-ea"/>
              </a:rPr>
              <a:t>分钟</a:t>
            </a:r>
          </a:p>
        </p:txBody>
      </p: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277860" y="5269865"/>
            <a:ext cx="7839075" cy="1948180"/>
            <a:chOff x="11956" y="8539"/>
            <a:chExt cx="12345" cy="3068"/>
          </a:xfrm>
        </p:grpSpPr>
        <p:sp>
          <p:nvSpPr>
            <p:cNvPr id="154" name="这是PPT的标题"/>
            <p:cNvSpPr txBox="1"/>
            <p:nvPr/>
          </p:nvSpPr>
          <p:spPr>
            <a:xfrm>
              <a:off x="14099" y="9151"/>
              <a:ext cx="10202" cy="2162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71438" tIns="71438" rIns="71438" bIns="71438" anchor="ctr">
              <a:spAutoFit/>
            </a:bodyPr>
            <a:lstStyle>
              <a:lvl1pPr defTabSz="1282700">
                <a:lnSpc>
                  <a:spcPct val="100000"/>
                </a:lnSpc>
                <a:defRPr sz="8000" spc="319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Alibaba PuHuiTi 3 75 SemiBold"/>
                </a:defRPr>
              </a:lvl1pPr>
            </a:lstStyle>
            <a:p>
              <a:pPr algn="ctr"/>
              <a:r>
                <a:rPr lang="zh-CN" altLang="en-US" b="1" dirty="0">
                  <a:latin typeface="阿里巴巴普惠体 3.0" panose="00020600040101010101" charset="-122"/>
                  <a:ea typeface="阿里巴巴普惠体 3.0" panose="00020600040101010101" charset="-122"/>
                  <a:cs typeface="Alibaba PuHuiTi 3.0 75 SemiBold" panose="00020600040101010101" pitchFamily="18" charset="-122"/>
                </a:rPr>
                <a:t>关键技术实现</a:t>
              </a:r>
            </a:p>
          </p:txBody>
        </p:sp>
        <p:sp>
          <p:nvSpPr>
            <p:cNvPr id="153" name="1"/>
            <p:cNvSpPr txBox="1"/>
            <p:nvPr/>
          </p:nvSpPr>
          <p:spPr>
            <a:xfrm>
              <a:off x="11956" y="8539"/>
              <a:ext cx="1664" cy="3068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50800" tIns="50800" rIns="50800" bIns="50800" anchor="ctr">
              <a:spAutoFit/>
            </a:bodyPr>
            <a:lstStyle>
              <a:lvl1pPr defTabSz="825500">
                <a:lnSpc>
                  <a:spcPct val="100000"/>
                </a:lnSpc>
                <a:defRPr sz="12000" spc="479">
                  <a:solidFill>
                    <a:srgbClr val="5533FF"/>
                  </a:solidFill>
                  <a:latin typeface="Alibaba PuHuiTi 3 85 Bold"/>
                  <a:ea typeface="Alibaba PuHuiTi 3 85 Bold"/>
                  <a:cs typeface="Alibaba PuHuiTi 3 85 Bold"/>
                  <a:sym typeface="Alibaba PuHuiTi 3 85 Bold"/>
                </a:defRPr>
              </a:lvl1pPr>
            </a:lstStyle>
            <a:p>
              <a:pPr algn="ctr"/>
              <a:r>
                <a:rPr lang="en-US" altLang="zh-CN" b="1" dirty="0">
                  <a:latin typeface="阿里巴巴普惠体 3.0" panose="00020600040101010101" charset="-122"/>
                  <a:ea typeface="阿里巴巴普惠体 3.0" panose="00020600040101010101" charset="-122"/>
                  <a:cs typeface="Alibaba PuHuiTi 3.0 75 SemiBold" panose="00020600040101010101" pitchFamily="18" charset="-122"/>
                </a:rPr>
                <a:t>3</a:t>
              </a:r>
            </a:p>
          </p:txBody>
        </p:sp>
      </p:grp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「重点数据」排版样式"/>
          <p:cNvSpPr txBox="1">
            <a:spLocks noGrp="1"/>
          </p:cNvSpPr>
          <p:nvPr>
            <p:custDataLst>
              <p:tags r:id="rId1"/>
            </p:custDataLst>
          </p:nvPr>
        </p:nvSpPr>
        <p:spPr>
          <a:xfrm>
            <a:off x="4687" y="2329815"/>
            <a:ext cx="24379706" cy="1092200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normAutofit/>
          </a:bodyPr>
          <a:lstStyle>
            <a:lvl1pPr marL="0" marR="0" indent="0" algn="ctr" defTabSz="2438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600" b="1" i="0" u="none" strike="noStrike" cap="none" spc="224" baseline="0">
                <a:solidFill>
                  <a:srgbClr val="000000"/>
                </a:solidFill>
                <a:uFillTx/>
                <a:latin typeface="Alibaba PuHuiTi 3.0 75 SemiBold" panose="00020600040101010101" pitchFamily="18" charset="-122"/>
                <a:ea typeface="Alibaba PuHuiTi 3.0 75 SemiBold" panose="00020600040101010101" pitchFamily="18" charset="-122"/>
                <a:cs typeface="Alibaba PuHuiTi 3.0 75 SemiBold" panose="00020600040101010101" pitchFamily="18" charset="-122"/>
                <a:sym typeface="Alibaba PuHuiTi 3 75 SemiBold"/>
              </a:defRPr>
            </a:lvl1pPr>
            <a:lvl2pPr marL="0" marR="0" indent="457200" algn="l" defTabSz="2438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600" b="0" i="0" u="none" strike="noStrike" cap="none" spc="384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Alibaba PuHuiTi 3 75 SemiBold"/>
              </a:defRPr>
            </a:lvl2pPr>
            <a:lvl3pPr marL="0" marR="0" indent="914400" algn="l" defTabSz="2438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600" b="0" i="0" u="none" strike="noStrike" cap="none" spc="384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Alibaba PuHuiTi 3 75 SemiBold"/>
              </a:defRPr>
            </a:lvl3pPr>
            <a:lvl4pPr marL="0" marR="0" indent="1371600" algn="l" defTabSz="2438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600" b="0" i="0" u="none" strike="noStrike" cap="none" spc="384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Alibaba PuHuiTi 3 75 SemiBold"/>
              </a:defRPr>
            </a:lvl4pPr>
            <a:lvl5pPr marL="0" marR="0" indent="1828800" algn="l" defTabSz="2438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600" b="0" i="0" u="none" strike="noStrike" cap="none" spc="384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Alibaba PuHuiTi 3 75 SemiBold"/>
              </a:defRPr>
            </a:lvl5pPr>
            <a:lvl6pPr marL="0" marR="0" indent="2286000" algn="l" defTabSz="2438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600" b="0" i="0" u="none" strike="noStrike" cap="none" spc="384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Alibaba PuHuiTi 3 75 SemiBold"/>
              </a:defRPr>
            </a:lvl6pPr>
            <a:lvl7pPr marL="0" marR="0" indent="2743200" algn="l" defTabSz="2438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600" b="0" i="0" u="none" strike="noStrike" cap="none" spc="384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Alibaba PuHuiTi 3 75 SemiBold"/>
              </a:defRPr>
            </a:lvl7pPr>
            <a:lvl8pPr marL="0" marR="0" indent="3200400" algn="l" defTabSz="2438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600" b="0" i="0" u="none" strike="noStrike" cap="none" spc="384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Alibaba PuHuiTi 3 75 SemiBold"/>
              </a:defRPr>
            </a:lvl8pPr>
            <a:lvl9pPr marL="0" marR="0" indent="3657600" algn="l" defTabSz="2438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600" b="0" i="0" u="none" strike="noStrike" cap="none" spc="384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Alibaba PuHuiTi 3 75 SemiBold"/>
              </a:defRPr>
            </a:lvl9pPr>
          </a:lstStyle>
          <a:p>
            <a:r>
              <a:rPr>
                <a:latin typeface="阿里巴巴普惠体 3.0" panose="00020600040101010101" charset="-122"/>
                <a:ea typeface="阿里巴巴普惠体 3.0" panose="00020600040101010101" charset="-122"/>
              </a:rPr>
              <a:t>系统建设的核心挑战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4491355" y="4420244"/>
            <a:ext cx="15399731" cy="7246073"/>
            <a:chOff x="11667" y="7458"/>
            <a:chExt cx="15085" cy="6901"/>
          </a:xfrm>
        </p:grpSpPr>
        <p:sp>
          <p:nvSpPr>
            <p:cNvPr id="4" name="文本框 60"/>
            <p:cNvSpPr txBox="1"/>
            <p:nvPr>
              <p:custDataLst>
                <p:tags r:id="rId2"/>
              </p:custDataLst>
            </p:nvPr>
          </p:nvSpPr>
          <p:spPr>
            <a:xfrm>
              <a:off x="21437" y="8269"/>
              <a:ext cx="5296" cy="125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9pPr>
            </a:lstStyle>
            <a:p>
              <a:pPr marL="342900" indent="-342900" algn="l" fontAlgn="auto">
                <a:lnSpc>
                  <a:spcPct val="130000"/>
                </a:lnSpc>
                <a:spcAft>
                  <a:spcPts val="1000"/>
                </a:spcAft>
                <a:buFont typeface="Arial" panose="020B0604020202020204" pitchFamily="34" charset="0"/>
                <a:buChar char="•"/>
              </a:pPr>
              <a:r>
                <a:rPr lang="zh-CN" altLang="en-US" sz="2800" spc="150">
                  <a:solidFill>
                    <a:srgbClr val="000000">
                      <a:lumMod val="75000"/>
                      <a:lumOff val="25000"/>
                    </a:srgbClr>
                  </a:solidFill>
                  <a:latin typeface="阿里巴巴普惠体 3.0" panose="00020600040101010101" charset="-122"/>
                  <a:ea typeface="阿里巴巴普惠体 3.0" panose="00020600040101010101" charset="-122"/>
                  <a:sym typeface="+mn-ea"/>
                </a:rPr>
                <a:t>监控场景：分钟内延迟</a:t>
              </a:r>
              <a:endParaRPr lang="zh-CN" altLang="en-US" sz="2800" spc="150">
                <a:solidFill>
                  <a:srgbClr val="000000">
                    <a:lumMod val="75000"/>
                    <a:lumOff val="25000"/>
                  </a:srgbClr>
                </a:solidFill>
                <a:uFillTx/>
                <a:latin typeface="阿里巴巴普惠体 3.0" panose="00020600040101010101" charset="-122"/>
                <a:ea typeface="阿里巴巴普惠体 3.0" panose="00020600040101010101" charset="-122"/>
                <a:sym typeface="+mn-ea"/>
              </a:endParaRPr>
            </a:p>
            <a:p>
              <a:pPr marL="342900" indent="-342900" algn="l" fontAlgn="auto">
                <a:lnSpc>
                  <a:spcPct val="130000"/>
                </a:lnSpc>
                <a:spcAft>
                  <a:spcPts val="1000"/>
                </a:spcAft>
                <a:buFont typeface="Arial" panose="020B0604020202020204" pitchFamily="34" charset="0"/>
                <a:buChar char="•"/>
              </a:pPr>
              <a:r>
                <a:rPr lang="en-US" altLang="zh-CN" sz="2800" spc="150">
                  <a:solidFill>
                    <a:srgbClr val="000000">
                      <a:lumMod val="75000"/>
                      <a:lumOff val="25000"/>
                    </a:srgbClr>
                  </a:solidFill>
                  <a:latin typeface="阿里巴巴普惠体 3.0" panose="00020600040101010101" charset="-122"/>
                  <a:ea typeface="阿里巴巴普惠体 3.0" panose="00020600040101010101" charset="-122"/>
                  <a:sym typeface="+mn-ea"/>
                </a:rPr>
                <a:t>S</a:t>
              </a:r>
              <a:r>
                <a:rPr lang="zh-CN" altLang="en-US" sz="2800" spc="150">
                  <a:solidFill>
                    <a:srgbClr val="000000">
                      <a:lumMod val="75000"/>
                      <a:lumOff val="25000"/>
                    </a:srgbClr>
                  </a:solidFill>
                  <a:latin typeface="阿里巴巴普惠体 3.0" panose="00020600040101010101" charset="-122"/>
                  <a:ea typeface="阿里巴巴普惠体 3.0" panose="00020600040101010101" charset="-122"/>
                  <a:sym typeface="+mn-ea"/>
                </a:rPr>
                <a:t>赛事：峰值暴涨</a:t>
              </a:r>
              <a:r>
                <a:rPr lang="en-US" altLang="zh-CN" sz="2800" spc="150">
                  <a:solidFill>
                    <a:srgbClr val="000000">
                      <a:lumMod val="75000"/>
                      <a:lumOff val="25000"/>
                    </a:srgbClr>
                  </a:solidFill>
                  <a:latin typeface="阿里巴巴普惠体 3.0" panose="00020600040101010101" charset="-122"/>
                  <a:ea typeface="阿里巴巴普惠体 3.0" panose="00020600040101010101" charset="-122"/>
                  <a:sym typeface="+mn-ea"/>
                </a:rPr>
                <a:t>2-3</a:t>
              </a:r>
              <a:r>
                <a:rPr lang="zh-CN" altLang="en-US" sz="2800" spc="150">
                  <a:solidFill>
                    <a:srgbClr val="000000">
                      <a:lumMod val="75000"/>
                      <a:lumOff val="25000"/>
                    </a:srgbClr>
                  </a:solidFill>
                  <a:latin typeface="阿里巴巴普惠体 3.0" panose="00020600040101010101" charset="-122"/>
                  <a:ea typeface="阿里巴巴普惠体 3.0" panose="00020600040101010101" charset="-122"/>
                  <a:sym typeface="+mn-ea"/>
                </a:rPr>
                <a:t>倍</a:t>
              </a:r>
              <a:endParaRPr lang="zh-CN" altLang="en-US" sz="2800" spc="150">
                <a:solidFill>
                  <a:srgbClr val="000000">
                    <a:lumMod val="75000"/>
                    <a:lumOff val="25000"/>
                  </a:srgbClr>
                </a:solidFill>
                <a:uFillTx/>
                <a:latin typeface="阿里巴巴普惠体 3.0" panose="00020600040101010101" charset="-122"/>
                <a:ea typeface="阿里巴巴普惠体 3.0" panose="00020600040101010101" charset="-122"/>
                <a:sym typeface="+mn-ea"/>
              </a:endParaRPr>
            </a:p>
            <a:p>
              <a:pPr>
                <a:lnSpc>
                  <a:spcPct val="130000"/>
                </a:lnSpc>
              </a:pPr>
              <a:endParaRPr lang="zh-CN" altLang="en-US" sz="2800" spc="150" dirty="0">
                <a:solidFill>
                  <a:srgbClr val="000000">
                    <a:lumMod val="75000"/>
                    <a:lumOff val="25000"/>
                  </a:srgbClr>
                </a:solidFill>
                <a:uFillTx/>
                <a:latin typeface="阿里巴巴普惠体 3.0" panose="00020600040101010101" charset="-122"/>
                <a:ea typeface="阿里巴巴普惠体 3.0" panose="00020600040101010101" charset="-122"/>
                <a:sym typeface="+mn-ea"/>
              </a:endParaRPr>
            </a:p>
          </p:txBody>
        </p:sp>
        <p:sp>
          <p:nvSpPr>
            <p:cNvPr id="14" name="文本框 61"/>
            <p:cNvSpPr txBox="1"/>
            <p:nvPr>
              <p:custDataLst>
                <p:tags r:id="rId3"/>
              </p:custDataLst>
            </p:nvPr>
          </p:nvSpPr>
          <p:spPr>
            <a:xfrm>
              <a:off x="21437" y="7458"/>
              <a:ext cx="5296" cy="766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3200" b="1" spc="300" dirty="0">
                  <a:solidFill>
                    <a:schemeClr val="bg2">
                      <a:lumMod val="10000"/>
                    </a:schemeClr>
                  </a:solidFill>
                  <a:latin typeface="Alibaba PuHuiTi 3.0 85 Bold" panose="00020600040101010101" charset="-122"/>
                  <a:ea typeface="Alibaba PuHuiTi 3.0 85 Bold" panose="00020600040101010101" charset="-122"/>
                </a:rPr>
                <a:t>高可靠保障</a:t>
              </a:r>
            </a:p>
          </p:txBody>
        </p:sp>
        <p:sp>
          <p:nvSpPr>
            <p:cNvPr id="15" name="文本框 58"/>
            <p:cNvSpPr txBox="1"/>
            <p:nvPr>
              <p:custDataLst>
                <p:tags r:id="rId4"/>
              </p:custDataLst>
            </p:nvPr>
          </p:nvSpPr>
          <p:spPr>
            <a:xfrm>
              <a:off x="19548" y="7458"/>
              <a:ext cx="1802" cy="163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9pPr>
            </a:lstStyle>
            <a:p>
              <a:pPr algn="ctr"/>
              <a:r>
                <a:rPr lang="en-US" altLang="zh-CN" sz="6000" spc="300" dirty="0">
                  <a:solidFill>
                    <a:srgbClr val="577CCE"/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01</a:t>
              </a:r>
              <a:endParaRPr lang="zh-CN" altLang="en-US" sz="6000" spc="300" dirty="0">
                <a:solidFill>
                  <a:srgbClr val="577CCE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21" name="文本框 60"/>
            <p:cNvSpPr txBox="1"/>
            <p:nvPr>
              <p:custDataLst>
                <p:tags r:id="rId5"/>
              </p:custDataLst>
            </p:nvPr>
          </p:nvSpPr>
          <p:spPr>
            <a:xfrm>
              <a:off x="21437" y="10852"/>
              <a:ext cx="5296" cy="103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9pPr>
            </a:lstStyle>
            <a:p>
              <a:pPr marL="342900" indent="-342900" algn="l" fontAlgn="auto">
                <a:lnSpc>
                  <a:spcPct val="130000"/>
                </a:lnSpc>
                <a:spcAft>
                  <a:spcPts val="1000"/>
                </a:spcAft>
                <a:buFont typeface="Arial" panose="020B0604020202020204" pitchFamily="34" charset="0"/>
                <a:buChar char="•"/>
              </a:pPr>
              <a:r>
                <a:rPr lang="zh-CN" altLang="en-US" sz="2800" spc="150">
                  <a:solidFill>
                    <a:srgbClr val="000000">
                      <a:lumMod val="75000"/>
                      <a:lumOff val="25000"/>
                    </a:srgbClr>
                  </a:solidFill>
                  <a:latin typeface="阿里巴巴普惠体 3.0" panose="00020600040101010101" charset="-122"/>
                  <a:ea typeface="阿里巴巴普惠体 3.0" panose="00020600040101010101" charset="-122"/>
                  <a:sym typeface="+mn-ea"/>
                </a:rPr>
                <a:t>避免场景滥用</a:t>
              </a:r>
              <a:endParaRPr lang="zh-CN" altLang="en-US" sz="2800" spc="150">
                <a:solidFill>
                  <a:srgbClr val="000000">
                    <a:lumMod val="75000"/>
                    <a:lumOff val="25000"/>
                  </a:srgbClr>
                </a:solidFill>
                <a:uFillTx/>
                <a:latin typeface="阿里巴巴普惠体 3.0" panose="00020600040101010101" charset="-122"/>
                <a:ea typeface="阿里巴巴普惠体 3.0" panose="00020600040101010101" charset="-122"/>
                <a:sym typeface="+mn-ea"/>
              </a:endParaRPr>
            </a:p>
            <a:p>
              <a:pPr marL="342900" indent="-342900" algn="l" fontAlgn="auto">
                <a:lnSpc>
                  <a:spcPct val="130000"/>
                </a:lnSpc>
                <a:spcAft>
                  <a:spcPts val="1000"/>
                </a:spcAft>
                <a:buFont typeface="Arial" panose="020B0604020202020204" pitchFamily="34" charset="0"/>
                <a:buChar char="•"/>
              </a:pPr>
              <a:r>
                <a:rPr lang="zh-CN" altLang="en-US" sz="2800" spc="150">
                  <a:solidFill>
                    <a:srgbClr val="000000">
                      <a:lumMod val="75000"/>
                      <a:lumOff val="25000"/>
                    </a:srgbClr>
                  </a:solidFill>
                  <a:latin typeface="阿里巴巴普惠体 3.0" panose="00020600040101010101" charset="-122"/>
                  <a:ea typeface="阿里巴巴普惠体 3.0" panose="00020600040101010101" charset="-122"/>
                  <a:sym typeface="+mn-ea"/>
                </a:rPr>
                <a:t>隔离性</a:t>
              </a:r>
            </a:p>
          </p:txBody>
        </p:sp>
        <p:sp>
          <p:nvSpPr>
            <p:cNvPr id="22" name="文本框 61"/>
            <p:cNvSpPr txBox="1"/>
            <p:nvPr>
              <p:custDataLst>
                <p:tags r:id="rId6"/>
              </p:custDataLst>
            </p:nvPr>
          </p:nvSpPr>
          <p:spPr>
            <a:xfrm>
              <a:off x="21437" y="10040"/>
              <a:ext cx="5296" cy="766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9pPr>
            </a:lstStyle>
            <a:p>
              <a:pPr algn="l">
                <a:lnSpc>
                  <a:spcPct val="130000"/>
                </a:lnSpc>
              </a:pPr>
              <a:r>
                <a:rPr lang="zh-CN" altLang="en-US" sz="3200" b="1" spc="300" dirty="0">
                  <a:solidFill>
                    <a:schemeClr val="bg2">
                      <a:lumMod val="10000"/>
                    </a:schemeClr>
                  </a:solidFill>
                  <a:latin typeface="Alibaba PuHuiTi 3.0 85 Bold" panose="00020600040101010101" charset="-122"/>
                  <a:ea typeface="Alibaba PuHuiTi 3.0 85 Bold" panose="00020600040101010101" charset="-122"/>
                  <a:sym typeface="+mn-ea"/>
                </a:rPr>
                <a:t>运营&amp;治理</a:t>
              </a:r>
            </a:p>
          </p:txBody>
        </p:sp>
        <p:sp>
          <p:nvSpPr>
            <p:cNvPr id="20" name="文本框 58"/>
            <p:cNvSpPr txBox="1"/>
            <p:nvPr>
              <p:custDataLst>
                <p:tags r:id="rId7"/>
              </p:custDataLst>
            </p:nvPr>
          </p:nvSpPr>
          <p:spPr>
            <a:xfrm>
              <a:off x="19548" y="10040"/>
              <a:ext cx="1802" cy="163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9pPr>
            </a:lstStyle>
            <a:p>
              <a:pPr algn="ctr"/>
              <a:r>
                <a:rPr lang="en-US" altLang="zh-CN" sz="6000" spc="300" dirty="0">
                  <a:solidFill>
                    <a:srgbClr val="5BA080"/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02</a:t>
              </a:r>
              <a:endParaRPr lang="zh-CN" altLang="en-US" sz="6000" spc="300" dirty="0">
                <a:solidFill>
                  <a:srgbClr val="5BA080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26" name="文本框 60"/>
            <p:cNvSpPr txBox="1"/>
            <p:nvPr>
              <p:custDataLst>
                <p:tags r:id="rId8"/>
              </p:custDataLst>
            </p:nvPr>
          </p:nvSpPr>
          <p:spPr>
            <a:xfrm>
              <a:off x="21456" y="13327"/>
              <a:ext cx="5296" cy="1032"/>
            </a:xfrm>
            <a:prstGeom prst="rect">
              <a:avLst/>
            </a:prstGeom>
            <a:noFill/>
          </p:spPr>
          <p:txBody>
            <a:bodyPr wrap="square" rtlCol="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9pPr>
            </a:lstStyle>
            <a:p>
              <a:pPr marL="342900" indent="-342900" algn="l" fontAlgn="auto">
                <a:lnSpc>
                  <a:spcPct val="130000"/>
                </a:lnSpc>
                <a:spcAft>
                  <a:spcPts val="1000"/>
                </a:spcAft>
                <a:buFont typeface="Arial" panose="020B0604020202020204" pitchFamily="34" charset="0"/>
                <a:buChar char="•"/>
              </a:pPr>
              <a:r>
                <a:rPr lang="zh-CN" altLang="en-US" sz="2800" spc="150">
                  <a:solidFill>
                    <a:srgbClr val="000000">
                      <a:lumMod val="75000"/>
                      <a:lumOff val="25000"/>
                    </a:srgbClr>
                  </a:solidFill>
                  <a:latin typeface="阿里巴巴普惠体 3.0" panose="00020600040101010101" charset="-122"/>
                  <a:ea typeface="阿里巴巴普惠体 3.0" panose="00020600040101010101" charset="-122"/>
                  <a:sym typeface="+mn-ea"/>
                </a:rPr>
                <a:t>迁过来：历史包袱太重</a:t>
              </a:r>
              <a:endParaRPr lang="zh-CN" altLang="en-US" sz="2800" spc="150">
                <a:solidFill>
                  <a:srgbClr val="000000">
                    <a:lumMod val="75000"/>
                    <a:lumOff val="25000"/>
                  </a:srgbClr>
                </a:solidFill>
                <a:uFillTx/>
                <a:latin typeface="阿里巴巴普惠体 3.0" panose="00020600040101010101" charset="-122"/>
                <a:ea typeface="阿里巴巴普惠体 3.0" panose="00020600040101010101" charset="-122"/>
                <a:sym typeface="+mn-ea"/>
              </a:endParaRPr>
            </a:p>
            <a:p>
              <a:pPr marL="342900" indent="-342900" algn="l" fontAlgn="auto">
                <a:lnSpc>
                  <a:spcPct val="130000"/>
                </a:lnSpc>
                <a:spcAft>
                  <a:spcPts val="1000"/>
                </a:spcAft>
                <a:buFont typeface="Arial" panose="020B0604020202020204" pitchFamily="34" charset="0"/>
                <a:buChar char="•"/>
              </a:pPr>
              <a:r>
                <a:rPr lang="zh-CN" altLang="en-US" sz="2800" spc="150">
                  <a:solidFill>
                    <a:srgbClr val="000000">
                      <a:lumMod val="75000"/>
                      <a:lumOff val="25000"/>
                    </a:srgbClr>
                  </a:solidFill>
                  <a:latin typeface="阿里巴巴普惠体 3.0" panose="00020600040101010101" charset="-122"/>
                  <a:ea typeface="阿里巴巴普惠体 3.0" panose="00020600040101010101" charset="-122"/>
                  <a:sym typeface="+mn-ea"/>
                </a:rPr>
                <a:t>牵出去：应对未来风险</a:t>
              </a:r>
            </a:p>
          </p:txBody>
        </p:sp>
        <p:sp>
          <p:nvSpPr>
            <p:cNvPr id="27" name="文本框 61"/>
            <p:cNvSpPr txBox="1"/>
            <p:nvPr>
              <p:custDataLst>
                <p:tags r:id="rId9"/>
              </p:custDataLst>
            </p:nvPr>
          </p:nvSpPr>
          <p:spPr>
            <a:xfrm>
              <a:off x="21456" y="12515"/>
              <a:ext cx="5296" cy="766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3200" b="1" spc="300" dirty="0">
                  <a:solidFill>
                    <a:schemeClr val="bg2">
                      <a:lumMod val="10000"/>
                    </a:schemeClr>
                  </a:solidFill>
                  <a:latin typeface="Alibaba PuHuiTi 3.0 85 Bold" panose="00020600040101010101" charset="-122"/>
                  <a:ea typeface="Alibaba PuHuiTi 3.0 85 Bold" panose="00020600040101010101" charset="-122"/>
                </a:rPr>
                <a:t>迁移</a:t>
              </a:r>
              <a:endParaRPr lang="zh-CN" altLang="en-US" sz="3200" spc="300" dirty="0">
                <a:solidFill>
                  <a:srgbClr val="000000">
                    <a:lumMod val="75000"/>
                    <a:lumOff val="25000"/>
                  </a:srgbClr>
                </a:solidFill>
                <a:latin typeface="阿里巴巴普惠体 3.0" panose="00020600040101010101" charset="-122"/>
                <a:ea typeface="阿里巴巴普惠体 3.0" panose="00020600040101010101" charset="-122"/>
              </a:endParaRPr>
            </a:p>
          </p:txBody>
        </p:sp>
        <p:sp>
          <p:nvSpPr>
            <p:cNvPr id="25" name="文本框 58"/>
            <p:cNvSpPr txBox="1"/>
            <p:nvPr>
              <p:custDataLst>
                <p:tags r:id="rId10"/>
              </p:custDataLst>
            </p:nvPr>
          </p:nvSpPr>
          <p:spPr>
            <a:xfrm>
              <a:off x="19567" y="12515"/>
              <a:ext cx="1802" cy="163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9pPr>
            </a:lstStyle>
            <a:p>
              <a:pPr algn="ctr"/>
              <a:r>
                <a:rPr lang="en-US" altLang="zh-CN" sz="6000" spc="300" dirty="0">
                  <a:solidFill>
                    <a:srgbClr val="E79647"/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03</a:t>
              </a:r>
              <a:endParaRPr lang="zh-CN" altLang="en-US" sz="6000" spc="300" dirty="0">
                <a:solidFill>
                  <a:srgbClr val="E79647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5" name="椭圆 4"/>
            <p:cNvSpPr/>
            <p:nvPr>
              <p:custDataLst>
                <p:tags r:id="rId11"/>
              </p:custDataLst>
            </p:nvPr>
          </p:nvSpPr>
          <p:spPr>
            <a:xfrm>
              <a:off x="13065" y="8279"/>
              <a:ext cx="3190" cy="3190"/>
            </a:xfrm>
            <a:prstGeom prst="ellipse">
              <a:avLst/>
            </a:prstGeom>
            <a:solidFill>
              <a:srgbClr val="577CCE">
                <a:alpha val="8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6" name="弧形 5"/>
            <p:cNvSpPr/>
            <p:nvPr>
              <p:custDataLst>
                <p:tags r:id="rId12"/>
              </p:custDataLst>
            </p:nvPr>
          </p:nvSpPr>
          <p:spPr>
            <a:xfrm>
              <a:off x="12852" y="8066"/>
              <a:ext cx="3615" cy="3615"/>
            </a:xfrm>
            <a:prstGeom prst="arc">
              <a:avLst>
                <a:gd name="adj1" fmla="val 12558383"/>
                <a:gd name="adj2" fmla="val 20177879"/>
              </a:avLst>
            </a:prstGeom>
            <a:noFill/>
            <a:ln w="25400" cap="flat" cmpd="sng" algn="ctr">
              <a:solidFill>
                <a:srgbClr val="577CCE">
                  <a:alpha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7" name="椭圆 6"/>
            <p:cNvSpPr/>
            <p:nvPr>
              <p:custDataLst>
                <p:tags r:id="rId13"/>
              </p:custDataLst>
            </p:nvPr>
          </p:nvSpPr>
          <p:spPr>
            <a:xfrm>
              <a:off x="14250" y="10434"/>
              <a:ext cx="3190" cy="3190"/>
            </a:xfrm>
            <a:prstGeom prst="ellipse">
              <a:avLst/>
            </a:prstGeom>
            <a:solidFill>
              <a:srgbClr val="E79647">
                <a:alpha val="8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2" name="弧形 11"/>
            <p:cNvSpPr/>
            <p:nvPr>
              <p:custDataLst>
                <p:tags r:id="rId14"/>
              </p:custDataLst>
            </p:nvPr>
          </p:nvSpPr>
          <p:spPr>
            <a:xfrm>
              <a:off x="14038" y="10221"/>
              <a:ext cx="3615" cy="3615"/>
            </a:xfrm>
            <a:prstGeom prst="arc">
              <a:avLst>
                <a:gd name="adj1" fmla="val 20793083"/>
                <a:gd name="adj2" fmla="val 6047727"/>
              </a:avLst>
            </a:prstGeom>
            <a:noFill/>
            <a:ln w="25400" cap="flat" cmpd="sng" algn="ctr">
              <a:solidFill>
                <a:srgbClr val="E79647">
                  <a:alpha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6" name="椭圆 15"/>
            <p:cNvSpPr/>
            <p:nvPr>
              <p:custDataLst>
                <p:tags r:id="rId15"/>
              </p:custDataLst>
            </p:nvPr>
          </p:nvSpPr>
          <p:spPr>
            <a:xfrm>
              <a:off x="11879" y="10434"/>
              <a:ext cx="3190" cy="3190"/>
            </a:xfrm>
            <a:prstGeom prst="ellipse">
              <a:avLst/>
            </a:prstGeom>
            <a:solidFill>
              <a:srgbClr val="5BA080">
                <a:alpha val="8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7" name="弧形 16"/>
            <p:cNvSpPr/>
            <p:nvPr>
              <p:custDataLst>
                <p:tags r:id="rId16"/>
              </p:custDataLst>
            </p:nvPr>
          </p:nvSpPr>
          <p:spPr>
            <a:xfrm>
              <a:off x="11667" y="10221"/>
              <a:ext cx="3615" cy="3615"/>
            </a:xfrm>
            <a:prstGeom prst="arc">
              <a:avLst>
                <a:gd name="adj1" fmla="val 4989442"/>
                <a:gd name="adj2" fmla="val 11462455"/>
              </a:avLst>
            </a:prstGeom>
            <a:noFill/>
            <a:ln w="25400" cap="flat" cmpd="sng" algn="ctr">
              <a:solidFill>
                <a:srgbClr val="5BA080">
                  <a:alpha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39" name="形状"/>
            <p:cNvSpPr/>
            <p:nvPr>
              <p:custDataLst>
                <p:tags r:id="rId17"/>
              </p:custDataLst>
            </p:nvPr>
          </p:nvSpPr>
          <p:spPr>
            <a:xfrm>
              <a:off x="13034" y="11589"/>
              <a:ext cx="880" cy="8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382" y="19636"/>
                  </a:moveTo>
                  <a:lnTo>
                    <a:pt x="11291" y="19636"/>
                  </a:lnTo>
                  <a:cubicBezTo>
                    <a:pt x="11562" y="19636"/>
                    <a:pt x="11782" y="19416"/>
                    <a:pt x="11782" y="19146"/>
                  </a:cubicBezTo>
                  <a:cubicBezTo>
                    <a:pt x="11782" y="18874"/>
                    <a:pt x="11562" y="18655"/>
                    <a:pt x="11291" y="18655"/>
                  </a:cubicBezTo>
                  <a:lnTo>
                    <a:pt x="6382" y="18655"/>
                  </a:lnTo>
                  <a:cubicBezTo>
                    <a:pt x="6111" y="18655"/>
                    <a:pt x="5891" y="18874"/>
                    <a:pt x="5891" y="19146"/>
                  </a:cubicBezTo>
                  <a:cubicBezTo>
                    <a:pt x="5891" y="19416"/>
                    <a:pt x="6111" y="19636"/>
                    <a:pt x="6382" y="19636"/>
                  </a:cubicBezTo>
                  <a:moveTo>
                    <a:pt x="20618" y="19636"/>
                  </a:moveTo>
                  <a:cubicBezTo>
                    <a:pt x="20618" y="20178"/>
                    <a:pt x="20178" y="20618"/>
                    <a:pt x="19636" y="20618"/>
                  </a:cubicBezTo>
                  <a:lnTo>
                    <a:pt x="1964" y="20618"/>
                  </a:lnTo>
                  <a:cubicBezTo>
                    <a:pt x="1422" y="20618"/>
                    <a:pt x="982" y="20178"/>
                    <a:pt x="982" y="19636"/>
                  </a:cubicBezTo>
                  <a:lnTo>
                    <a:pt x="982" y="17673"/>
                  </a:lnTo>
                  <a:lnTo>
                    <a:pt x="20618" y="17673"/>
                  </a:lnTo>
                  <a:cubicBezTo>
                    <a:pt x="20618" y="17673"/>
                    <a:pt x="20618" y="19636"/>
                    <a:pt x="20618" y="19636"/>
                  </a:cubicBezTo>
                  <a:close/>
                  <a:moveTo>
                    <a:pt x="2822" y="10800"/>
                  </a:moveTo>
                  <a:lnTo>
                    <a:pt x="18778" y="10800"/>
                  </a:lnTo>
                  <a:lnTo>
                    <a:pt x="20461" y="16691"/>
                  </a:lnTo>
                  <a:lnTo>
                    <a:pt x="1139" y="16691"/>
                  </a:lnTo>
                  <a:cubicBezTo>
                    <a:pt x="1139" y="16691"/>
                    <a:pt x="2822" y="10800"/>
                    <a:pt x="2822" y="10800"/>
                  </a:cubicBezTo>
                  <a:close/>
                  <a:moveTo>
                    <a:pt x="21600" y="17182"/>
                  </a:moveTo>
                  <a:cubicBezTo>
                    <a:pt x="21600" y="17118"/>
                    <a:pt x="21586" y="17057"/>
                    <a:pt x="21563" y="17000"/>
                  </a:cubicBezTo>
                  <a:lnTo>
                    <a:pt x="21565" y="17000"/>
                  </a:lnTo>
                  <a:lnTo>
                    <a:pt x="19602" y="10127"/>
                  </a:lnTo>
                  <a:lnTo>
                    <a:pt x="19599" y="10128"/>
                  </a:lnTo>
                  <a:cubicBezTo>
                    <a:pt x="19527" y="9947"/>
                    <a:pt x="19352" y="9818"/>
                    <a:pt x="19145" y="9818"/>
                  </a:cubicBezTo>
                  <a:lnTo>
                    <a:pt x="18164" y="9818"/>
                  </a:lnTo>
                  <a:lnTo>
                    <a:pt x="18164" y="3927"/>
                  </a:lnTo>
                  <a:cubicBezTo>
                    <a:pt x="18164" y="3656"/>
                    <a:pt x="17944" y="3436"/>
                    <a:pt x="17673" y="3436"/>
                  </a:cubicBezTo>
                  <a:cubicBezTo>
                    <a:pt x="17402" y="3436"/>
                    <a:pt x="17182" y="3656"/>
                    <a:pt x="17182" y="3927"/>
                  </a:cubicBezTo>
                  <a:lnTo>
                    <a:pt x="17182" y="9818"/>
                  </a:lnTo>
                  <a:lnTo>
                    <a:pt x="4418" y="9818"/>
                  </a:lnTo>
                  <a:lnTo>
                    <a:pt x="4418" y="3927"/>
                  </a:lnTo>
                  <a:cubicBezTo>
                    <a:pt x="4418" y="3656"/>
                    <a:pt x="4198" y="3436"/>
                    <a:pt x="3927" y="3436"/>
                  </a:cubicBezTo>
                  <a:cubicBezTo>
                    <a:pt x="3656" y="3436"/>
                    <a:pt x="3436" y="3656"/>
                    <a:pt x="3436" y="3927"/>
                  </a:cubicBezTo>
                  <a:lnTo>
                    <a:pt x="3436" y="9818"/>
                  </a:lnTo>
                  <a:lnTo>
                    <a:pt x="2455" y="9818"/>
                  </a:lnTo>
                  <a:cubicBezTo>
                    <a:pt x="2248" y="9818"/>
                    <a:pt x="2073" y="9947"/>
                    <a:pt x="2001" y="10128"/>
                  </a:cubicBezTo>
                  <a:lnTo>
                    <a:pt x="1998" y="10127"/>
                  </a:lnTo>
                  <a:lnTo>
                    <a:pt x="35" y="17000"/>
                  </a:lnTo>
                  <a:lnTo>
                    <a:pt x="37" y="17001"/>
                  </a:lnTo>
                  <a:cubicBezTo>
                    <a:pt x="14" y="17057"/>
                    <a:pt x="0" y="17118"/>
                    <a:pt x="0" y="17182"/>
                  </a:cubicBezTo>
                  <a:lnTo>
                    <a:pt x="0" y="18164"/>
                  </a:lnTo>
                  <a:lnTo>
                    <a:pt x="68" y="18164"/>
                  </a:lnTo>
                  <a:cubicBezTo>
                    <a:pt x="25" y="18320"/>
                    <a:pt x="0" y="18484"/>
                    <a:pt x="0" y="18655"/>
                  </a:cubicBezTo>
                  <a:lnTo>
                    <a:pt x="0" y="19636"/>
                  </a:lnTo>
                  <a:cubicBezTo>
                    <a:pt x="0" y="20721"/>
                    <a:pt x="879" y="21600"/>
                    <a:pt x="1964" y="21600"/>
                  </a:cubicBezTo>
                  <a:lnTo>
                    <a:pt x="19636" y="21600"/>
                  </a:lnTo>
                  <a:cubicBezTo>
                    <a:pt x="20721" y="21600"/>
                    <a:pt x="21600" y="20721"/>
                    <a:pt x="21600" y="19636"/>
                  </a:cubicBezTo>
                  <a:lnTo>
                    <a:pt x="21600" y="18655"/>
                  </a:lnTo>
                  <a:cubicBezTo>
                    <a:pt x="21600" y="18484"/>
                    <a:pt x="21575" y="18320"/>
                    <a:pt x="21532" y="18164"/>
                  </a:cubicBezTo>
                  <a:lnTo>
                    <a:pt x="21600" y="18164"/>
                  </a:lnTo>
                  <a:cubicBezTo>
                    <a:pt x="21600" y="18164"/>
                    <a:pt x="21600" y="17182"/>
                    <a:pt x="21600" y="17182"/>
                  </a:cubicBezTo>
                  <a:close/>
                  <a:moveTo>
                    <a:pt x="4418" y="19636"/>
                  </a:moveTo>
                  <a:cubicBezTo>
                    <a:pt x="4689" y="19636"/>
                    <a:pt x="4909" y="19416"/>
                    <a:pt x="4909" y="19146"/>
                  </a:cubicBezTo>
                  <a:cubicBezTo>
                    <a:pt x="4909" y="18874"/>
                    <a:pt x="4689" y="18655"/>
                    <a:pt x="4418" y="18655"/>
                  </a:cubicBezTo>
                  <a:cubicBezTo>
                    <a:pt x="4147" y="18655"/>
                    <a:pt x="3927" y="18874"/>
                    <a:pt x="3927" y="19146"/>
                  </a:cubicBezTo>
                  <a:cubicBezTo>
                    <a:pt x="3927" y="19416"/>
                    <a:pt x="4147" y="19636"/>
                    <a:pt x="4418" y="19636"/>
                  </a:cubicBezTo>
                  <a:moveTo>
                    <a:pt x="2455" y="19636"/>
                  </a:moveTo>
                  <a:cubicBezTo>
                    <a:pt x="2725" y="19636"/>
                    <a:pt x="2945" y="19416"/>
                    <a:pt x="2945" y="19146"/>
                  </a:cubicBezTo>
                  <a:cubicBezTo>
                    <a:pt x="2945" y="18874"/>
                    <a:pt x="2725" y="18655"/>
                    <a:pt x="2455" y="18655"/>
                  </a:cubicBezTo>
                  <a:cubicBezTo>
                    <a:pt x="2184" y="18655"/>
                    <a:pt x="1964" y="18874"/>
                    <a:pt x="1964" y="19146"/>
                  </a:cubicBezTo>
                  <a:cubicBezTo>
                    <a:pt x="1964" y="19416"/>
                    <a:pt x="2184" y="19636"/>
                    <a:pt x="2455" y="19636"/>
                  </a:cubicBezTo>
                  <a:moveTo>
                    <a:pt x="12003" y="3573"/>
                  </a:moveTo>
                  <a:lnTo>
                    <a:pt x="12664" y="2838"/>
                  </a:lnTo>
                  <a:cubicBezTo>
                    <a:pt x="12214" y="2308"/>
                    <a:pt x="11550" y="1964"/>
                    <a:pt x="10800" y="1964"/>
                  </a:cubicBezTo>
                  <a:cubicBezTo>
                    <a:pt x="9997" y="1964"/>
                    <a:pt x="9290" y="2355"/>
                    <a:pt x="8842" y="2952"/>
                  </a:cubicBezTo>
                  <a:lnTo>
                    <a:pt x="9546" y="3655"/>
                  </a:lnTo>
                  <a:cubicBezTo>
                    <a:pt x="9805" y="3231"/>
                    <a:pt x="10267" y="2945"/>
                    <a:pt x="10800" y="2945"/>
                  </a:cubicBezTo>
                  <a:cubicBezTo>
                    <a:pt x="11298" y="2945"/>
                    <a:pt x="11736" y="3194"/>
                    <a:pt x="12003" y="3573"/>
                  </a:cubicBezTo>
                  <a:moveTo>
                    <a:pt x="10309" y="4418"/>
                  </a:moveTo>
                  <a:cubicBezTo>
                    <a:pt x="10309" y="4690"/>
                    <a:pt x="10529" y="4909"/>
                    <a:pt x="10800" y="4909"/>
                  </a:cubicBezTo>
                  <a:cubicBezTo>
                    <a:pt x="11071" y="4909"/>
                    <a:pt x="11291" y="4690"/>
                    <a:pt x="11291" y="4418"/>
                  </a:cubicBezTo>
                  <a:cubicBezTo>
                    <a:pt x="11291" y="4147"/>
                    <a:pt x="11071" y="3927"/>
                    <a:pt x="10800" y="3927"/>
                  </a:cubicBezTo>
                  <a:cubicBezTo>
                    <a:pt x="10529" y="3927"/>
                    <a:pt x="10309" y="4147"/>
                    <a:pt x="10309" y="4418"/>
                  </a:cubicBezTo>
                  <a:moveTo>
                    <a:pt x="10800" y="982"/>
                  </a:moveTo>
                  <a:cubicBezTo>
                    <a:pt x="11802" y="982"/>
                    <a:pt x="12701" y="1414"/>
                    <a:pt x="13330" y="2098"/>
                  </a:cubicBezTo>
                  <a:lnTo>
                    <a:pt x="13989" y="1366"/>
                  </a:lnTo>
                  <a:cubicBezTo>
                    <a:pt x="13185" y="525"/>
                    <a:pt x="12055" y="0"/>
                    <a:pt x="10800" y="0"/>
                  </a:cubicBezTo>
                  <a:cubicBezTo>
                    <a:pt x="9455" y="0"/>
                    <a:pt x="8252" y="603"/>
                    <a:pt x="7442" y="1551"/>
                  </a:cubicBezTo>
                  <a:lnTo>
                    <a:pt x="8138" y="2246"/>
                  </a:lnTo>
                  <a:cubicBezTo>
                    <a:pt x="8768" y="1475"/>
                    <a:pt x="9726" y="982"/>
                    <a:pt x="10800" y="982"/>
                  </a:cubicBezTo>
                </a:path>
              </a:pathLst>
            </a:custGeom>
            <a:solidFill>
              <a:srgbClr val="FFFFFF"/>
            </a:solidFill>
            <a:ln w="12700">
              <a:noFill/>
              <a:miter lim="400000"/>
            </a:ln>
          </p:spPr>
          <p:txBody>
            <a:bodyPr lIns="38100" tIns="38100" rIns="38100" bIns="38100" anchor="ctr"/>
            <a:lstStyle>
              <a:lvl1pPr marL="0" marR="0" indent="0" algn="ctr" defTabSz="825500" rtl="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8000" b="1" i="0" u="none" strike="noStrike" cap="none" spc="0" baseline="0">
                  <a:solidFill>
                    <a:srgbClr val="000000"/>
                  </a:solidFill>
                  <a:uFillTx/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Helvetica"/>
                </a:defRPr>
              </a:lvl1pPr>
              <a:lvl2pPr marL="0" marR="0" indent="228600" algn="ctr" defTabSz="825500" rtl="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8000" b="1" i="0" u="none" strike="noStrike" cap="none" spc="0" baseline="0">
                  <a:solidFill>
                    <a:srgbClr val="000000"/>
                  </a:solidFill>
                  <a:uFillTx/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Helvetica"/>
                </a:defRPr>
              </a:lvl2pPr>
              <a:lvl3pPr marL="0" marR="0" indent="457200" algn="ctr" defTabSz="825500" rtl="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8000" b="1" i="0" u="none" strike="noStrike" cap="none" spc="0" baseline="0">
                  <a:solidFill>
                    <a:srgbClr val="000000"/>
                  </a:solidFill>
                  <a:uFillTx/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Helvetica"/>
                </a:defRPr>
              </a:lvl3pPr>
              <a:lvl4pPr marL="0" marR="0" indent="685800" algn="ctr" defTabSz="825500" rtl="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8000" b="1" i="0" u="none" strike="noStrike" cap="none" spc="0" baseline="0">
                  <a:solidFill>
                    <a:srgbClr val="000000"/>
                  </a:solidFill>
                  <a:uFillTx/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Helvetica"/>
                </a:defRPr>
              </a:lvl4pPr>
              <a:lvl5pPr marL="0" marR="0" indent="914400" algn="ctr" defTabSz="825500" rtl="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8000" b="1" i="0" u="none" strike="noStrike" cap="none" spc="0" baseline="0">
                  <a:solidFill>
                    <a:srgbClr val="000000"/>
                  </a:solidFill>
                  <a:uFillTx/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Helvetica"/>
                </a:defRPr>
              </a:lvl5pPr>
              <a:lvl6pPr marL="0" marR="0" indent="1143000" algn="ctr" defTabSz="825500" rtl="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8000" b="1" i="0" u="none" strike="noStrike" cap="none" spc="0" baseline="0">
                  <a:solidFill>
                    <a:srgbClr val="000000"/>
                  </a:solidFill>
                  <a:uFillTx/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Helvetica"/>
                </a:defRPr>
              </a:lvl6pPr>
              <a:lvl7pPr marL="0" marR="0" indent="1371600" algn="ctr" defTabSz="825500" rtl="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8000" b="1" i="0" u="none" strike="noStrike" cap="none" spc="0" baseline="0">
                  <a:solidFill>
                    <a:srgbClr val="000000"/>
                  </a:solidFill>
                  <a:uFillTx/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Helvetica"/>
                </a:defRPr>
              </a:lvl7pPr>
              <a:lvl8pPr marL="0" marR="0" indent="1600200" algn="ctr" defTabSz="825500" rtl="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8000" b="1" i="0" u="none" strike="noStrike" cap="none" spc="0" baseline="0">
                  <a:solidFill>
                    <a:srgbClr val="000000"/>
                  </a:solidFill>
                  <a:uFillTx/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Helvetica"/>
                </a:defRPr>
              </a:lvl8pPr>
              <a:lvl9pPr marL="0" marR="0" indent="1828800" algn="ctr" defTabSz="825500" rtl="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8000" b="1" i="0" u="none" strike="noStrike" cap="none" spc="0" baseline="0">
                  <a:solidFill>
                    <a:srgbClr val="000000"/>
                  </a:solidFill>
                  <a:uFillTx/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Helvetica"/>
                </a:defRPr>
              </a:lvl9pPr>
            </a:lstStyle>
            <a:p>
              <a:pPr algn="ctr" defTabSz="457200">
                <a:lnSpc>
                  <a:spcPct val="120000"/>
                </a:lnSpc>
                <a:defRPr sz="3000" b="0">
                  <a:solidFill>
                    <a:srgbClr val="EBEBEB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 panose="020B0502020104020203"/>
                  <a:ea typeface="Gill Sans" panose="020B0502020104020203"/>
                  <a:cs typeface="Gill Sans" panose="020B0502020104020203"/>
                  <a:sym typeface="Gill Sans" panose="020B0502020104020203"/>
                </a:defRPr>
              </a:pPr>
              <a:endParaRPr/>
            </a:p>
          </p:txBody>
        </p:sp>
        <p:sp>
          <p:nvSpPr>
            <p:cNvPr id="40" name="形状"/>
            <p:cNvSpPr/>
            <p:nvPr>
              <p:custDataLst>
                <p:tags r:id="rId18"/>
              </p:custDataLst>
            </p:nvPr>
          </p:nvSpPr>
          <p:spPr>
            <a:xfrm>
              <a:off x="14220" y="9434"/>
              <a:ext cx="880" cy="8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16691"/>
                  </a:moveTo>
                  <a:cubicBezTo>
                    <a:pt x="20618" y="17775"/>
                    <a:pt x="19739" y="18655"/>
                    <a:pt x="18655" y="18655"/>
                  </a:cubicBezTo>
                  <a:lnTo>
                    <a:pt x="17673" y="18655"/>
                  </a:lnTo>
                  <a:lnTo>
                    <a:pt x="17673" y="14727"/>
                  </a:lnTo>
                  <a:cubicBezTo>
                    <a:pt x="17673" y="14186"/>
                    <a:pt x="17233" y="13745"/>
                    <a:pt x="16691" y="13745"/>
                  </a:cubicBezTo>
                  <a:lnTo>
                    <a:pt x="4909" y="13745"/>
                  </a:lnTo>
                  <a:cubicBezTo>
                    <a:pt x="4367" y="13745"/>
                    <a:pt x="3927" y="14186"/>
                    <a:pt x="3927" y="14727"/>
                  </a:cubicBezTo>
                  <a:lnTo>
                    <a:pt x="3927" y="18655"/>
                  </a:lnTo>
                  <a:lnTo>
                    <a:pt x="2945" y="18655"/>
                  </a:lnTo>
                  <a:cubicBezTo>
                    <a:pt x="1861" y="18655"/>
                    <a:pt x="982" y="17775"/>
                    <a:pt x="982" y="16691"/>
                  </a:cubicBezTo>
                  <a:lnTo>
                    <a:pt x="982" y="8836"/>
                  </a:lnTo>
                  <a:cubicBezTo>
                    <a:pt x="982" y="7752"/>
                    <a:pt x="1861" y="6873"/>
                    <a:pt x="2945" y="6873"/>
                  </a:cubicBezTo>
                  <a:lnTo>
                    <a:pt x="18655" y="6873"/>
                  </a:lnTo>
                  <a:cubicBezTo>
                    <a:pt x="19739" y="6873"/>
                    <a:pt x="20618" y="7752"/>
                    <a:pt x="20618" y="8836"/>
                  </a:cubicBezTo>
                  <a:cubicBezTo>
                    <a:pt x="20618" y="8836"/>
                    <a:pt x="20618" y="16691"/>
                    <a:pt x="20618" y="16691"/>
                  </a:cubicBezTo>
                  <a:close/>
                  <a:moveTo>
                    <a:pt x="16691" y="20618"/>
                  </a:moveTo>
                  <a:lnTo>
                    <a:pt x="4909" y="20618"/>
                  </a:lnTo>
                  <a:lnTo>
                    <a:pt x="4909" y="14727"/>
                  </a:lnTo>
                  <a:lnTo>
                    <a:pt x="16691" y="14727"/>
                  </a:lnTo>
                  <a:cubicBezTo>
                    <a:pt x="16691" y="14727"/>
                    <a:pt x="16691" y="20618"/>
                    <a:pt x="16691" y="20618"/>
                  </a:cubicBezTo>
                  <a:close/>
                  <a:moveTo>
                    <a:pt x="4909" y="982"/>
                  </a:moveTo>
                  <a:lnTo>
                    <a:pt x="16691" y="982"/>
                  </a:lnTo>
                  <a:lnTo>
                    <a:pt x="16691" y="5891"/>
                  </a:lnTo>
                  <a:lnTo>
                    <a:pt x="4909" y="5891"/>
                  </a:lnTo>
                  <a:cubicBezTo>
                    <a:pt x="4909" y="5891"/>
                    <a:pt x="4909" y="982"/>
                    <a:pt x="4909" y="982"/>
                  </a:cubicBezTo>
                  <a:close/>
                  <a:moveTo>
                    <a:pt x="18655" y="5891"/>
                  </a:moveTo>
                  <a:lnTo>
                    <a:pt x="17673" y="5891"/>
                  </a:lnTo>
                  <a:lnTo>
                    <a:pt x="17673" y="982"/>
                  </a:lnTo>
                  <a:cubicBezTo>
                    <a:pt x="17673" y="440"/>
                    <a:pt x="17233" y="0"/>
                    <a:pt x="16691" y="0"/>
                  </a:cubicBezTo>
                  <a:lnTo>
                    <a:pt x="4909" y="0"/>
                  </a:lnTo>
                  <a:cubicBezTo>
                    <a:pt x="4367" y="0"/>
                    <a:pt x="3927" y="440"/>
                    <a:pt x="3927" y="982"/>
                  </a:cubicBezTo>
                  <a:lnTo>
                    <a:pt x="3927" y="5891"/>
                  </a:lnTo>
                  <a:lnTo>
                    <a:pt x="2945" y="5891"/>
                  </a:lnTo>
                  <a:cubicBezTo>
                    <a:pt x="1318" y="5891"/>
                    <a:pt x="0" y="7210"/>
                    <a:pt x="0" y="8836"/>
                  </a:cubicBezTo>
                  <a:lnTo>
                    <a:pt x="0" y="16691"/>
                  </a:lnTo>
                  <a:cubicBezTo>
                    <a:pt x="0" y="18318"/>
                    <a:pt x="1318" y="19636"/>
                    <a:pt x="2945" y="19636"/>
                  </a:cubicBezTo>
                  <a:lnTo>
                    <a:pt x="3927" y="19636"/>
                  </a:lnTo>
                  <a:lnTo>
                    <a:pt x="3927" y="20618"/>
                  </a:lnTo>
                  <a:cubicBezTo>
                    <a:pt x="3927" y="21161"/>
                    <a:pt x="4367" y="21600"/>
                    <a:pt x="4909" y="21600"/>
                  </a:cubicBezTo>
                  <a:lnTo>
                    <a:pt x="16691" y="21600"/>
                  </a:lnTo>
                  <a:cubicBezTo>
                    <a:pt x="17233" y="21600"/>
                    <a:pt x="17673" y="21161"/>
                    <a:pt x="17673" y="20618"/>
                  </a:cubicBezTo>
                  <a:lnTo>
                    <a:pt x="17673" y="19636"/>
                  </a:lnTo>
                  <a:lnTo>
                    <a:pt x="18655" y="19636"/>
                  </a:lnTo>
                  <a:cubicBezTo>
                    <a:pt x="20282" y="19636"/>
                    <a:pt x="21600" y="18318"/>
                    <a:pt x="21600" y="16691"/>
                  </a:cubicBezTo>
                  <a:lnTo>
                    <a:pt x="21600" y="8836"/>
                  </a:lnTo>
                  <a:cubicBezTo>
                    <a:pt x="21600" y="7210"/>
                    <a:pt x="20282" y="5891"/>
                    <a:pt x="18655" y="5891"/>
                  </a:cubicBezTo>
                  <a:moveTo>
                    <a:pt x="17673" y="8836"/>
                  </a:moveTo>
                  <a:cubicBezTo>
                    <a:pt x="17131" y="8836"/>
                    <a:pt x="16691" y="9276"/>
                    <a:pt x="16691" y="9818"/>
                  </a:cubicBezTo>
                  <a:cubicBezTo>
                    <a:pt x="16691" y="10360"/>
                    <a:pt x="17131" y="10800"/>
                    <a:pt x="17673" y="10800"/>
                  </a:cubicBezTo>
                  <a:cubicBezTo>
                    <a:pt x="18214" y="10800"/>
                    <a:pt x="18655" y="10360"/>
                    <a:pt x="18655" y="9818"/>
                  </a:cubicBezTo>
                  <a:cubicBezTo>
                    <a:pt x="18655" y="9276"/>
                    <a:pt x="18214" y="8836"/>
                    <a:pt x="17673" y="8836"/>
                  </a:cubicBezTo>
                  <a:moveTo>
                    <a:pt x="14727" y="8836"/>
                  </a:moveTo>
                  <a:cubicBezTo>
                    <a:pt x="14186" y="8836"/>
                    <a:pt x="13745" y="9276"/>
                    <a:pt x="13745" y="9818"/>
                  </a:cubicBezTo>
                  <a:cubicBezTo>
                    <a:pt x="13745" y="10360"/>
                    <a:pt x="14186" y="10800"/>
                    <a:pt x="14727" y="10800"/>
                  </a:cubicBezTo>
                  <a:cubicBezTo>
                    <a:pt x="15269" y="10800"/>
                    <a:pt x="15709" y="10360"/>
                    <a:pt x="15709" y="9818"/>
                  </a:cubicBezTo>
                  <a:cubicBezTo>
                    <a:pt x="15709" y="9276"/>
                    <a:pt x="15269" y="8836"/>
                    <a:pt x="14727" y="8836"/>
                  </a:cubicBezTo>
                  <a:moveTo>
                    <a:pt x="7364" y="16691"/>
                  </a:moveTo>
                  <a:lnTo>
                    <a:pt x="12273" y="16691"/>
                  </a:lnTo>
                  <a:cubicBezTo>
                    <a:pt x="12544" y="16691"/>
                    <a:pt x="12764" y="16472"/>
                    <a:pt x="12764" y="16200"/>
                  </a:cubicBezTo>
                  <a:cubicBezTo>
                    <a:pt x="12764" y="15929"/>
                    <a:pt x="12544" y="15709"/>
                    <a:pt x="12273" y="15709"/>
                  </a:cubicBezTo>
                  <a:lnTo>
                    <a:pt x="7364" y="15709"/>
                  </a:lnTo>
                  <a:cubicBezTo>
                    <a:pt x="7092" y="15709"/>
                    <a:pt x="6873" y="15929"/>
                    <a:pt x="6873" y="16200"/>
                  </a:cubicBezTo>
                  <a:cubicBezTo>
                    <a:pt x="6873" y="16472"/>
                    <a:pt x="7092" y="16691"/>
                    <a:pt x="7364" y="16691"/>
                  </a:cubicBezTo>
                  <a:moveTo>
                    <a:pt x="7364" y="18655"/>
                  </a:moveTo>
                  <a:lnTo>
                    <a:pt x="14236" y="18655"/>
                  </a:lnTo>
                  <a:cubicBezTo>
                    <a:pt x="14508" y="18655"/>
                    <a:pt x="14727" y="18435"/>
                    <a:pt x="14727" y="18164"/>
                  </a:cubicBezTo>
                  <a:cubicBezTo>
                    <a:pt x="14727" y="17893"/>
                    <a:pt x="14508" y="17673"/>
                    <a:pt x="14236" y="17673"/>
                  </a:cubicBezTo>
                  <a:lnTo>
                    <a:pt x="7364" y="17673"/>
                  </a:lnTo>
                  <a:cubicBezTo>
                    <a:pt x="7092" y="17673"/>
                    <a:pt x="6873" y="17893"/>
                    <a:pt x="6873" y="18164"/>
                  </a:cubicBezTo>
                  <a:cubicBezTo>
                    <a:pt x="6873" y="18435"/>
                    <a:pt x="7092" y="18655"/>
                    <a:pt x="7364" y="18655"/>
                  </a:cubicBezTo>
                </a:path>
              </a:pathLst>
            </a:custGeom>
            <a:solidFill>
              <a:srgbClr val="FFFFFF"/>
            </a:solidFill>
            <a:ln w="12700">
              <a:noFill/>
              <a:miter lim="400000"/>
            </a:ln>
          </p:spPr>
          <p:txBody>
            <a:bodyPr lIns="38100" tIns="38100" rIns="38100" bIns="38100" anchor="ctr"/>
            <a:lstStyle>
              <a:lvl1pPr marL="0" marR="0" indent="0" algn="ctr" defTabSz="825500" rtl="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8000" b="1" i="0" u="none" strike="noStrike" cap="none" spc="0" baseline="0">
                  <a:solidFill>
                    <a:srgbClr val="000000"/>
                  </a:solidFill>
                  <a:uFillTx/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Helvetica"/>
                </a:defRPr>
              </a:lvl1pPr>
              <a:lvl2pPr marL="0" marR="0" indent="228600" algn="ctr" defTabSz="825500" rtl="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8000" b="1" i="0" u="none" strike="noStrike" cap="none" spc="0" baseline="0">
                  <a:solidFill>
                    <a:srgbClr val="000000"/>
                  </a:solidFill>
                  <a:uFillTx/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Helvetica"/>
                </a:defRPr>
              </a:lvl2pPr>
              <a:lvl3pPr marL="0" marR="0" indent="457200" algn="ctr" defTabSz="825500" rtl="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8000" b="1" i="0" u="none" strike="noStrike" cap="none" spc="0" baseline="0">
                  <a:solidFill>
                    <a:srgbClr val="000000"/>
                  </a:solidFill>
                  <a:uFillTx/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Helvetica"/>
                </a:defRPr>
              </a:lvl3pPr>
              <a:lvl4pPr marL="0" marR="0" indent="685800" algn="ctr" defTabSz="825500" rtl="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8000" b="1" i="0" u="none" strike="noStrike" cap="none" spc="0" baseline="0">
                  <a:solidFill>
                    <a:srgbClr val="000000"/>
                  </a:solidFill>
                  <a:uFillTx/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Helvetica"/>
                </a:defRPr>
              </a:lvl4pPr>
              <a:lvl5pPr marL="0" marR="0" indent="914400" algn="ctr" defTabSz="825500" rtl="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8000" b="1" i="0" u="none" strike="noStrike" cap="none" spc="0" baseline="0">
                  <a:solidFill>
                    <a:srgbClr val="000000"/>
                  </a:solidFill>
                  <a:uFillTx/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Helvetica"/>
                </a:defRPr>
              </a:lvl5pPr>
              <a:lvl6pPr marL="0" marR="0" indent="1143000" algn="ctr" defTabSz="825500" rtl="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8000" b="1" i="0" u="none" strike="noStrike" cap="none" spc="0" baseline="0">
                  <a:solidFill>
                    <a:srgbClr val="000000"/>
                  </a:solidFill>
                  <a:uFillTx/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Helvetica"/>
                </a:defRPr>
              </a:lvl6pPr>
              <a:lvl7pPr marL="0" marR="0" indent="1371600" algn="ctr" defTabSz="825500" rtl="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8000" b="1" i="0" u="none" strike="noStrike" cap="none" spc="0" baseline="0">
                  <a:solidFill>
                    <a:srgbClr val="000000"/>
                  </a:solidFill>
                  <a:uFillTx/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Helvetica"/>
                </a:defRPr>
              </a:lvl7pPr>
              <a:lvl8pPr marL="0" marR="0" indent="1600200" algn="ctr" defTabSz="825500" rtl="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8000" b="1" i="0" u="none" strike="noStrike" cap="none" spc="0" baseline="0">
                  <a:solidFill>
                    <a:srgbClr val="000000"/>
                  </a:solidFill>
                  <a:uFillTx/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Helvetica"/>
                </a:defRPr>
              </a:lvl8pPr>
              <a:lvl9pPr marL="0" marR="0" indent="1828800" algn="ctr" defTabSz="825500" rtl="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8000" b="1" i="0" u="none" strike="noStrike" cap="none" spc="0" baseline="0">
                  <a:solidFill>
                    <a:srgbClr val="000000"/>
                  </a:solidFill>
                  <a:uFillTx/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Helvetica"/>
                </a:defRPr>
              </a:lvl9pPr>
            </a:lstStyle>
            <a:p>
              <a:pPr algn="ctr" defTabSz="457200">
                <a:lnSpc>
                  <a:spcPct val="120000"/>
                </a:lnSpc>
                <a:defRPr sz="3000" b="0">
                  <a:solidFill>
                    <a:srgbClr val="EBEBEB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 panose="020B0502020104020203"/>
                  <a:ea typeface="Gill Sans" panose="020B0502020104020203"/>
                  <a:cs typeface="Gill Sans" panose="020B0502020104020203"/>
                  <a:sym typeface="Gill Sans" panose="020B0502020104020203"/>
                </a:defRPr>
              </a:pPr>
              <a:endParaRPr/>
            </a:p>
          </p:txBody>
        </p:sp>
        <p:sp>
          <p:nvSpPr>
            <p:cNvPr id="41" name="形状"/>
            <p:cNvSpPr/>
            <p:nvPr>
              <p:custDataLst>
                <p:tags r:id="rId19"/>
              </p:custDataLst>
            </p:nvPr>
          </p:nvSpPr>
          <p:spPr>
            <a:xfrm>
              <a:off x="15485" y="11589"/>
              <a:ext cx="720" cy="8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00" y="16691"/>
                  </a:moveTo>
                  <a:lnTo>
                    <a:pt x="15600" y="16691"/>
                  </a:lnTo>
                  <a:lnTo>
                    <a:pt x="15600" y="14727"/>
                  </a:lnTo>
                  <a:lnTo>
                    <a:pt x="13200" y="14727"/>
                  </a:lnTo>
                  <a:cubicBezTo>
                    <a:pt x="13200" y="14727"/>
                    <a:pt x="13200" y="16691"/>
                    <a:pt x="13200" y="16691"/>
                  </a:cubicBezTo>
                  <a:close/>
                  <a:moveTo>
                    <a:pt x="9600" y="10800"/>
                  </a:moveTo>
                  <a:lnTo>
                    <a:pt x="12000" y="10800"/>
                  </a:lnTo>
                  <a:lnTo>
                    <a:pt x="12000" y="8836"/>
                  </a:lnTo>
                  <a:lnTo>
                    <a:pt x="9600" y="8836"/>
                  </a:lnTo>
                  <a:cubicBezTo>
                    <a:pt x="9600" y="8836"/>
                    <a:pt x="9600" y="10800"/>
                    <a:pt x="9600" y="10800"/>
                  </a:cubicBezTo>
                  <a:close/>
                  <a:moveTo>
                    <a:pt x="13200" y="19636"/>
                  </a:moveTo>
                  <a:lnTo>
                    <a:pt x="15600" y="19636"/>
                  </a:lnTo>
                  <a:lnTo>
                    <a:pt x="15600" y="17673"/>
                  </a:lnTo>
                  <a:lnTo>
                    <a:pt x="13200" y="17673"/>
                  </a:lnTo>
                  <a:cubicBezTo>
                    <a:pt x="13200" y="17673"/>
                    <a:pt x="13200" y="19636"/>
                    <a:pt x="13200" y="19636"/>
                  </a:cubicBezTo>
                  <a:close/>
                  <a:moveTo>
                    <a:pt x="13200" y="13745"/>
                  </a:moveTo>
                  <a:lnTo>
                    <a:pt x="15600" y="13745"/>
                  </a:lnTo>
                  <a:lnTo>
                    <a:pt x="15600" y="11782"/>
                  </a:lnTo>
                  <a:lnTo>
                    <a:pt x="13200" y="11782"/>
                  </a:lnTo>
                  <a:cubicBezTo>
                    <a:pt x="13200" y="11782"/>
                    <a:pt x="13200" y="13745"/>
                    <a:pt x="13200" y="13745"/>
                  </a:cubicBezTo>
                  <a:close/>
                  <a:moveTo>
                    <a:pt x="16800" y="10800"/>
                  </a:moveTo>
                  <a:lnTo>
                    <a:pt x="19200" y="10800"/>
                  </a:lnTo>
                  <a:lnTo>
                    <a:pt x="19200" y="8836"/>
                  </a:lnTo>
                  <a:lnTo>
                    <a:pt x="16800" y="8836"/>
                  </a:lnTo>
                  <a:cubicBezTo>
                    <a:pt x="16800" y="8836"/>
                    <a:pt x="16800" y="10800"/>
                    <a:pt x="16800" y="10800"/>
                  </a:cubicBezTo>
                  <a:close/>
                  <a:moveTo>
                    <a:pt x="20400" y="19636"/>
                  </a:moveTo>
                  <a:cubicBezTo>
                    <a:pt x="20400" y="20178"/>
                    <a:pt x="19862" y="20618"/>
                    <a:pt x="19200" y="20618"/>
                  </a:cubicBezTo>
                  <a:lnTo>
                    <a:pt x="2400" y="20618"/>
                  </a:lnTo>
                  <a:cubicBezTo>
                    <a:pt x="1738" y="20618"/>
                    <a:pt x="1200" y="20178"/>
                    <a:pt x="1200" y="19636"/>
                  </a:cubicBezTo>
                  <a:lnTo>
                    <a:pt x="1200" y="1964"/>
                  </a:lnTo>
                  <a:cubicBezTo>
                    <a:pt x="1200" y="1422"/>
                    <a:pt x="1738" y="982"/>
                    <a:pt x="2400" y="982"/>
                  </a:cubicBezTo>
                  <a:lnTo>
                    <a:pt x="19200" y="982"/>
                  </a:lnTo>
                  <a:cubicBezTo>
                    <a:pt x="19862" y="982"/>
                    <a:pt x="20400" y="1422"/>
                    <a:pt x="20400" y="1964"/>
                  </a:cubicBezTo>
                  <a:cubicBezTo>
                    <a:pt x="20400" y="1964"/>
                    <a:pt x="20400" y="19636"/>
                    <a:pt x="20400" y="19636"/>
                  </a:cubicBezTo>
                  <a:close/>
                  <a:moveTo>
                    <a:pt x="19200" y="0"/>
                  </a:moveTo>
                  <a:lnTo>
                    <a:pt x="2400" y="0"/>
                  </a:lnTo>
                  <a:cubicBezTo>
                    <a:pt x="1075" y="0"/>
                    <a:pt x="0" y="879"/>
                    <a:pt x="0" y="1964"/>
                  </a:cubicBezTo>
                  <a:lnTo>
                    <a:pt x="0" y="19636"/>
                  </a:lnTo>
                  <a:cubicBezTo>
                    <a:pt x="0" y="20721"/>
                    <a:pt x="1075" y="21600"/>
                    <a:pt x="2400" y="21600"/>
                  </a:cubicBezTo>
                  <a:lnTo>
                    <a:pt x="19200" y="21600"/>
                  </a:lnTo>
                  <a:cubicBezTo>
                    <a:pt x="20525" y="21600"/>
                    <a:pt x="21600" y="20721"/>
                    <a:pt x="21600" y="19636"/>
                  </a:cubicBezTo>
                  <a:lnTo>
                    <a:pt x="21600" y="1964"/>
                  </a:lnTo>
                  <a:cubicBezTo>
                    <a:pt x="21600" y="879"/>
                    <a:pt x="20525" y="0"/>
                    <a:pt x="19200" y="0"/>
                  </a:cubicBezTo>
                  <a:moveTo>
                    <a:pt x="13200" y="10800"/>
                  </a:moveTo>
                  <a:lnTo>
                    <a:pt x="15600" y="10800"/>
                  </a:lnTo>
                  <a:lnTo>
                    <a:pt x="15600" y="8836"/>
                  </a:lnTo>
                  <a:lnTo>
                    <a:pt x="13200" y="8836"/>
                  </a:lnTo>
                  <a:cubicBezTo>
                    <a:pt x="13200" y="8836"/>
                    <a:pt x="13200" y="10800"/>
                    <a:pt x="13200" y="10800"/>
                  </a:cubicBezTo>
                  <a:close/>
                  <a:moveTo>
                    <a:pt x="3600" y="2945"/>
                  </a:moveTo>
                  <a:lnTo>
                    <a:pt x="18000" y="2945"/>
                  </a:lnTo>
                  <a:lnTo>
                    <a:pt x="18000" y="6873"/>
                  </a:lnTo>
                  <a:lnTo>
                    <a:pt x="3600" y="6873"/>
                  </a:lnTo>
                  <a:cubicBezTo>
                    <a:pt x="3600" y="6873"/>
                    <a:pt x="3600" y="2945"/>
                    <a:pt x="3600" y="2945"/>
                  </a:cubicBezTo>
                  <a:close/>
                  <a:moveTo>
                    <a:pt x="2400" y="7855"/>
                  </a:moveTo>
                  <a:lnTo>
                    <a:pt x="19200" y="7855"/>
                  </a:lnTo>
                  <a:lnTo>
                    <a:pt x="19200" y="1964"/>
                  </a:lnTo>
                  <a:lnTo>
                    <a:pt x="2400" y="1964"/>
                  </a:lnTo>
                  <a:cubicBezTo>
                    <a:pt x="2400" y="1964"/>
                    <a:pt x="2400" y="7855"/>
                    <a:pt x="2400" y="7855"/>
                  </a:cubicBezTo>
                  <a:close/>
                  <a:moveTo>
                    <a:pt x="9600" y="13745"/>
                  </a:moveTo>
                  <a:lnTo>
                    <a:pt x="12000" y="13745"/>
                  </a:lnTo>
                  <a:lnTo>
                    <a:pt x="12000" y="11782"/>
                  </a:lnTo>
                  <a:lnTo>
                    <a:pt x="9600" y="11782"/>
                  </a:lnTo>
                  <a:cubicBezTo>
                    <a:pt x="9600" y="11782"/>
                    <a:pt x="9600" y="13745"/>
                    <a:pt x="9600" y="13745"/>
                  </a:cubicBezTo>
                  <a:close/>
                  <a:moveTo>
                    <a:pt x="16800" y="19636"/>
                  </a:moveTo>
                  <a:lnTo>
                    <a:pt x="19200" y="19636"/>
                  </a:lnTo>
                  <a:lnTo>
                    <a:pt x="19200" y="11782"/>
                  </a:lnTo>
                  <a:lnTo>
                    <a:pt x="16800" y="11782"/>
                  </a:lnTo>
                  <a:cubicBezTo>
                    <a:pt x="16800" y="11782"/>
                    <a:pt x="16800" y="19636"/>
                    <a:pt x="16800" y="19636"/>
                  </a:cubicBezTo>
                  <a:close/>
                  <a:moveTo>
                    <a:pt x="2400" y="16691"/>
                  </a:moveTo>
                  <a:lnTo>
                    <a:pt x="4800" y="16691"/>
                  </a:lnTo>
                  <a:lnTo>
                    <a:pt x="4800" y="14727"/>
                  </a:lnTo>
                  <a:lnTo>
                    <a:pt x="2400" y="14727"/>
                  </a:lnTo>
                  <a:cubicBezTo>
                    <a:pt x="2400" y="14727"/>
                    <a:pt x="2400" y="16691"/>
                    <a:pt x="2400" y="16691"/>
                  </a:cubicBezTo>
                  <a:close/>
                  <a:moveTo>
                    <a:pt x="2400" y="10800"/>
                  </a:moveTo>
                  <a:lnTo>
                    <a:pt x="4800" y="10800"/>
                  </a:lnTo>
                  <a:lnTo>
                    <a:pt x="4800" y="8836"/>
                  </a:lnTo>
                  <a:lnTo>
                    <a:pt x="2400" y="8836"/>
                  </a:lnTo>
                  <a:cubicBezTo>
                    <a:pt x="2400" y="8836"/>
                    <a:pt x="2400" y="10800"/>
                    <a:pt x="2400" y="10800"/>
                  </a:cubicBezTo>
                  <a:close/>
                  <a:moveTo>
                    <a:pt x="2400" y="19636"/>
                  </a:moveTo>
                  <a:lnTo>
                    <a:pt x="4800" y="19636"/>
                  </a:lnTo>
                  <a:lnTo>
                    <a:pt x="4800" y="17673"/>
                  </a:lnTo>
                  <a:lnTo>
                    <a:pt x="2400" y="17673"/>
                  </a:lnTo>
                  <a:cubicBezTo>
                    <a:pt x="2400" y="17673"/>
                    <a:pt x="2400" y="19636"/>
                    <a:pt x="2400" y="19636"/>
                  </a:cubicBezTo>
                  <a:close/>
                  <a:moveTo>
                    <a:pt x="2400" y="13745"/>
                  </a:moveTo>
                  <a:lnTo>
                    <a:pt x="4800" y="13745"/>
                  </a:lnTo>
                  <a:lnTo>
                    <a:pt x="4800" y="11782"/>
                  </a:lnTo>
                  <a:lnTo>
                    <a:pt x="2400" y="11782"/>
                  </a:lnTo>
                  <a:cubicBezTo>
                    <a:pt x="2400" y="11782"/>
                    <a:pt x="2400" y="13745"/>
                    <a:pt x="2400" y="13745"/>
                  </a:cubicBezTo>
                  <a:close/>
                  <a:moveTo>
                    <a:pt x="9600" y="16691"/>
                  </a:moveTo>
                  <a:lnTo>
                    <a:pt x="12000" y="16691"/>
                  </a:lnTo>
                  <a:lnTo>
                    <a:pt x="12000" y="14727"/>
                  </a:lnTo>
                  <a:lnTo>
                    <a:pt x="9600" y="14727"/>
                  </a:lnTo>
                  <a:cubicBezTo>
                    <a:pt x="9600" y="14727"/>
                    <a:pt x="9600" y="16691"/>
                    <a:pt x="9600" y="16691"/>
                  </a:cubicBezTo>
                  <a:close/>
                  <a:moveTo>
                    <a:pt x="6000" y="19636"/>
                  </a:moveTo>
                  <a:lnTo>
                    <a:pt x="8400" y="19636"/>
                  </a:lnTo>
                  <a:lnTo>
                    <a:pt x="8400" y="17673"/>
                  </a:lnTo>
                  <a:lnTo>
                    <a:pt x="6000" y="17673"/>
                  </a:lnTo>
                  <a:cubicBezTo>
                    <a:pt x="6000" y="17673"/>
                    <a:pt x="6000" y="19636"/>
                    <a:pt x="6000" y="19636"/>
                  </a:cubicBezTo>
                  <a:close/>
                  <a:moveTo>
                    <a:pt x="9600" y="19636"/>
                  </a:moveTo>
                  <a:lnTo>
                    <a:pt x="12000" y="19636"/>
                  </a:lnTo>
                  <a:lnTo>
                    <a:pt x="12000" y="17673"/>
                  </a:lnTo>
                  <a:lnTo>
                    <a:pt x="9600" y="17673"/>
                  </a:lnTo>
                  <a:cubicBezTo>
                    <a:pt x="9600" y="17673"/>
                    <a:pt x="9600" y="19636"/>
                    <a:pt x="9600" y="19636"/>
                  </a:cubicBezTo>
                  <a:close/>
                  <a:moveTo>
                    <a:pt x="6000" y="16691"/>
                  </a:moveTo>
                  <a:lnTo>
                    <a:pt x="8400" y="16691"/>
                  </a:lnTo>
                  <a:lnTo>
                    <a:pt x="8400" y="14727"/>
                  </a:lnTo>
                  <a:lnTo>
                    <a:pt x="6000" y="14727"/>
                  </a:lnTo>
                  <a:cubicBezTo>
                    <a:pt x="6000" y="14727"/>
                    <a:pt x="6000" y="16691"/>
                    <a:pt x="6000" y="16691"/>
                  </a:cubicBezTo>
                  <a:close/>
                  <a:moveTo>
                    <a:pt x="6000" y="13745"/>
                  </a:moveTo>
                  <a:lnTo>
                    <a:pt x="8400" y="13745"/>
                  </a:lnTo>
                  <a:lnTo>
                    <a:pt x="8400" y="11782"/>
                  </a:lnTo>
                  <a:lnTo>
                    <a:pt x="6000" y="11782"/>
                  </a:lnTo>
                  <a:cubicBezTo>
                    <a:pt x="6000" y="11782"/>
                    <a:pt x="6000" y="13745"/>
                    <a:pt x="6000" y="13745"/>
                  </a:cubicBezTo>
                  <a:close/>
                  <a:moveTo>
                    <a:pt x="6000" y="10800"/>
                  </a:moveTo>
                  <a:lnTo>
                    <a:pt x="8400" y="10800"/>
                  </a:lnTo>
                  <a:lnTo>
                    <a:pt x="8400" y="8836"/>
                  </a:lnTo>
                  <a:lnTo>
                    <a:pt x="6000" y="8836"/>
                  </a:lnTo>
                  <a:cubicBezTo>
                    <a:pt x="6000" y="8836"/>
                    <a:pt x="6000" y="10800"/>
                    <a:pt x="6000" y="1080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noFill/>
              <a:miter lim="400000"/>
            </a:ln>
          </p:spPr>
          <p:txBody>
            <a:bodyPr lIns="38100" tIns="38100" rIns="38100" bIns="38100" anchor="ctr"/>
            <a:lstStyle>
              <a:lvl1pPr marL="0" marR="0" indent="0" algn="ctr" defTabSz="825500" rtl="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8000" b="1" i="0" u="none" strike="noStrike" cap="none" spc="0" baseline="0">
                  <a:solidFill>
                    <a:srgbClr val="000000"/>
                  </a:solidFill>
                  <a:uFillTx/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Helvetica"/>
                </a:defRPr>
              </a:lvl1pPr>
              <a:lvl2pPr marL="0" marR="0" indent="228600" algn="ctr" defTabSz="825500" rtl="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8000" b="1" i="0" u="none" strike="noStrike" cap="none" spc="0" baseline="0">
                  <a:solidFill>
                    <a:srgbClr val="000000"/>
                  </a:solidFill>
                  <a:uFillTx/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Helvetica"/>
                </a:defRPr>
              </a:lvl2pPr>
              <a:lvl3pPr marL="0" marR="0" indent="457200" algn="ctr" defTabSz="825500" rtl="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8000" b="1" i="0" u="none" strike="noStrike" cap="none" spc="0" baseline="0">
                  <a:solidFill>
                    <a:srgbClr val="000000"/>
                  </a:solidFill>
                  <a:uFillTx/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Helvetica"/>
                </a:defRPr>
              </a:lvl3pPr>
              <a:lvl4pPr marL="0" marR="0" indent="685800" algn="ctr" defTabSz="825500" rtl="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8000" b="1" i="0" u="none" strike="noStrike" cap="none" spc="0" baseline="0">
                  <a:solidFill>
                    <a:srgbClr val="000000"/>
                  </a:solidFill>
                  <a:uFillTx/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Helvetica"/>
                </a:defRPr>
              </a:lvl4pPr>
              <a:lvl5pPr marL="0" marR="0" indent="914400" algn="ctr" defTabSz="825500" rtl="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8000" b="1" i="0" u="none" strike="noStrike" cap="none" spc="0" baseline="0">
                  <a:solidFill>
                    <a:srgbClr val="000000"/>
                  </a:solidFill>
                  <a:uFillTx/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Helvetica"/>
                </a:defRPr>
              </a:lvl5pPr>
              <a:lvl6pPr marL="0" marR="0" indent="1143000" algn="ctr" defTabSz="825500" rtl="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8000" b="1" i="0" u="none" strike="noStrike" cap="none" spc="0" baseline="0">
                  <a:solidFill>
                    <a:srgbClr val="000000"/>
                  </a:solidFill>
                  <a:uFillTx/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Helvetica"/>
                </a:defRPr>
              </a:lvl6pPr>
              <a:lvl7pPr marL="0" marR="0" indent="1371600" algn="ctr" defTabSz="825500" rtl="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8000" b="1" i="0" u="none" strike="noStrike" cap="none" spc="0" baseline="0">
                  <a:solidFill>
                    <a:srgbClr val="000000"/>
                  </a:solidFill>
                  <a:uFillTx/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Helvetica"/>
                </a:defRPr>
              </a:lvl7pPr>
              <a:lvl8pPr marL="0" marR="0" indent="1600200" algn="ctr" defTabSz="825500" rtl="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8000" b="1" i="0" u="none" strike="noStrike" cap="none" spc="0" baseline="0">
                  <a:solidFill>
                    <a:srgbClr val="000000"/>
                  </a:solidFill>
                  <a:uFillTx/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Helvetica"/>
                </a:defRPr>
              </a:lvl8pPr>
              <a:lvl9pPr marL="0" marR="0" indent="1828800" algn="ctr" defTabSz="825500" rtl="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8000" b="1" i="0" u="none" strike="noStrike" cap="none" spc="0" baseline="0">
                  <a:solidFill>
                    <a:srgbClr val="000000"/>
                  </a:solidFill>
                  <a:uFillTx/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Helvetica"/>
                </a:defRPr>
              </a:lvl9pPr>
            </a:lstStyle>
            <a:p>
              <a:pPr algn="ctr" defTabSz="457200">
                <a:lnSpc>
                  <a:spcPct val="120000"/>
                </a:lnSpc>
                <a:defRPr sz="3000" b="0">
                  <a:solidFill>
                    <a:srgbClr val="EBEBEB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 panose="020B0502020104020203"/>
                  <a:ea typeface="Gill Sans" panose="020B0502020104020203"/>
                  <a:cs typeface="Gill Sans" panose="020B0502020104020203"/>
                  <a:sym typeface="Gill Sans" panose="020B0502020104020203"/>
                </a:defRPr>
              </a:pPr>
              <a:endParaRPr/>
            </a:p>
          </p:txBody>
        </p:sp>
      </p:grp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任意多边形 63"/>
          <p:cNvSpPr/>
          <p:nvPr>
            <p:custDataLst>
              <p:tags r:id="rId1"/>
            </p:custDataLst>
          </p:nvPr>
        </p:nvSpPr>
        <p:spPr>
          <a:xfrm>
            <a:off x="1933575" y="6773773"/>
            <a:ext cx="4717170" cy="2914386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4129" h="2551">
                <a:moveTo>
                  <a:pt x="0" y="0"/>
                </a:moveTo>
                <a:lnTo>
                  <a:pt x="2854" y="0"/>
                </a:lnTo>
                <a:lnTo>
                  <a:pt x="2888" y="0"/>
                </a:lnTo>
                <a:lnTo>
                  <a:pt x="2888" y="0"/>
                </a:lnTo>
                <a:lnTo>
                  <a:pt x="2919" y="2"/>
                </a:lnTo>
                <a:cubicBezTo>
                  <a:pt x="3593" y="36"/>
                  <a:pt x="4129" y="593"/>
                  <a:pt x="4129" y="1276"/>
                </a:cubicBezTo>
                <a:cubicBezTo>
                  <a:pt x="4129" y="1958"/>
                  <a:pt x="3593" y="2515"/>
                  <a:pt x="2919" y="2549"/>
                </a:cubicBezTo>
                <a:lnTo>
                  <a:pt x="2888" y="2551"/>
                </a:lnTo>
                <a:lnTo>
                  <a:pt x="2888" y="2551"/>
                </a:lnTo>
                <a:lnTo>
                  <a:pt x="2854" y="2551"/>
                </a:lnTo>
                <a:lnTo>
                  <a:pt x="0" y="2551"/>
                </a:lnTo>
                <a:lnTo>
                  <a:pt x="0" y="0"/>
                </a:lnTo>
                <a:close/>
              </a:path>
            </a:pathLst>
          </a:custGeom>
          <a:solidFill>
            <a:srgbClr val="8F7FF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8" name="椭圆 7"/>
          <p:cNvSpPr/>
          <p:nvPr>
            <p:custDataLst>
              <p:tags r:id="rId2"/>
            </p:custDataLst>
          </p:nvPr>
        </p:nvSpPr>
        <p:spPr>
          <a:xfrm>
            <a:off x="4299586" y="7203334"/>
            <a:ext cx="2056407" cy="2056407"/>
          </a:xfrm>
          <a:prstGeom prst="ellipse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outerShdw blurRad="63500" sx="102000" sy="102000" algn="ctr" rotWithShape="0">
              <a:srgbClr val="FFFFFF">
                <a:lumMod val="85000"/>
                <a:alpha val="40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sz="240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80" name="任意多边形 79"/>
          <p:cNvSpPr/>
          <p:nvPr>
            <p:custDataLst>
              <p:tags r:id="rId3"/>
            </p:custDataLst>
          </p:nvPr>
        </p:nvSpPr>
        <p:spPr>
          <a:xfrm>
            <a:off x="1933575" y="6688090"/>
            <a:ext cx="4891965" cy="3086896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4129" h="2551">
                <a:moveTo>
                  <a:pt x="0" y="0"/>
                </a:moveTo>
                <a:lnTo>
                  <a:pt x="2854" y="0"/>
                </a:lnTo>
                <a:lnTo>
                  <a:pt x="2888" y="0"/>
                </a:lnTo>
                <a:lnTo>
                  <a:pt x="2888" y="0"/>
                </a:lnTo>
                <a:lnTo>
                  <a:pt x="2919" y="2"/>
                </a:lnTo>
                <a:cubicBezTo>
                  <a:pt x="3593" y="36"/>
                  <a:pt x="4129" y="593"/>
                  <a:pt x="4129" y="1276"/>
                </a:cubicBezTo>
                <a:cubicBezTo>
                  <a:pt x="4129" y="1958"/>
                  <a:pt x="3593" y="2515"/>
                  <a:pt x="2919" y="2549"/>
                </a:cubicBezTo>
                <a:lnTo>
                  <a:pt x="2888" y="2551"/>
                </a:lnTo>
                <a:lnTo>
                  <a:pt x="2888" y="2551"/>
                </a:lnTo>
                <a:lnTo>
                  <a:pt x="2854" y="2551"/>
                </a:lnTo>
                <a:lnTo>
                  <a:pt x="0" y="2551"/>
                </a:lnTo>
                <a:lnTo>
                  <a:pt x="0" y="0"/>
                </a:lnTo>
                <a:close/>
              </a:path>
            </a:pathLst>
          </a:custGeom>
          <a:noFill/>
          <a:ln w="25400" cap="flat" cmpd="sng" algn="ctr">
            <a:solidFill>
              <a:srgbClr val="8F7FF0"/>
            </a:solidFill>
            <a:prstDash val="lgDash"/>
            <a:miter lim="800000"/>
          </a:ln>
          <a:effectLst>
            <a:outerShdw blurRad="63500" sx="102000" sy="102000" algn="ctr" rotWithShape="0">
              <a:srgbClr val="FFFFFF">
                <a:lumMod val="65000"/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6963ED"/>
                </a:solidFill>
              </a14:hiddenFill>
            </a:ext>
          </a:extLst>
        </p:spPr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90" name="图片 89" descr="31393935333132383b31393939333930313bbcbccaf5b1a8b1ed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4634323" y="7536929"/>
            <a:ext cx="1388075" cy="1388075"/>
          </a:xfrm>
          <a:prstGeom prst="rect">
            <a:avLst/>
          </a:prstGeom>
        </p:spPr>
      </p:pic>
      <p:pic>
        <p:nvPicPr>
          <p:cNvPr id="3" name="图片 2" descr="图片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1"/>
          <a:stretch>
            <a:fillRect/>
          </a:stretch>
        </p:blipFill>
        <p:spPr>
          <a:xfrm>
            <a:off x="4644605" y="3300730"/>
            <a:ext cx="4356156" cy="9208135"/>
          </a:xfrm>
          <a:prstGeom prst="rect">
            <a:avLst/>
          </a:prstGeom>
        </p:spPr>
      </p:pic>
      <p:sp>
        <p:nvSpPr>
          <p:cNvPr id="75" name="圆角矩形 74"/>
          <p:cNvSpPr/>
          <p:nvPr>
            <p:custDataLst>
              <p:tags r:id="rId6"/>
            </p:custDataLst>
          </p:nvPr>
        </p:nvSpPr>
        <p:spPr>
          <a:xfrm>
            <a:off x="9378431" y="9876169"/>
            <a:ext cx="3662690" cy="942520"/>
          </a:xfrm>
          <a:prstGeom prst="roundRect">
            <a:avLst>
              <a:gd name="adj" fmla="val 50000"/>
            </a:avLst>
          </a:prstGeom>
          <a:solidFill>
            <a:srgbClr val="6963ED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srgbClr val="FFFFFF">
                <a:lumMod val="75000"/>
                <a:alpha val="40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sz="240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4" name="圆角矩形 73"/>
          <p:cNvSpPr/>
          <p:nvPr>
            <p:custDataLst>
              <p:tags r:id="rId7"/>
            </p:custDataLst>
          </p:nvPr>
        </p:nvSpPr>
        <p:spPr>
          <a:xfrm>
            <a:off x="9387226" y="5466910"/>
            <a:ext cx="3662690" cy="942520"/>
          </a:xfrm>
          <a:prstGeom prst="roundRect">
            <a:avLst>
              <a:gd name="adj" fmla="val 50000"/>
            </a:avLst>
          </a:prstGeom>
          <a:solidFill>
            <a:srgbClr val="FDE014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srgbClr val="FFFFFF">
                <a:lumMod val="75000"/>
                <a:alpha val="40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sz="3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5" name="椭圆 4"/>
          <p:cNvSpPr/>
          <p:nvPr>
            <p:custDataLst>
              <p:tags r:id="rId8"/>
            </p:custDataLst>
          </p:nvPr>
        </p:nvSpPr>
        <p:spPr>
          <a:xfrm>
            <a:off x="7889393" y="9741526"/>
            <a:ext cx="1295537" cy="1295537"/>
          </a:xfrm>
          <a:prstGeom prst="ellipse">
            <a:avLst/>
          </a:prstGeom>
          <a:solidFill>
            <a:srgbClr val="6963ED">
              <a:lumMod val="40000"/>
              <a:lumOff val="60000"/>
            </a:srgbClr>
          </a:solidFill>
          <a:ln w="12700" cap="flat" cmpd="sng" algn="ctr">
            <a:noFill/>
            <a:prstDash val="solid"/>
            <a:miter lim="800000"/>
          </a:ln>
          <a:effectLst>
            <a:outerShdw blurRad="63500" sx="102000" sy="102000" algn="ctr" rotWithShape="0">
              <a:srgbClr val="FFFFFF">
                <a:lumMod val="75000"/>
                <a:alpha val="40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sz="240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4" name="椭圆 3"/>
          <p:cNvSpPr/>
          <p:nvPr>
            <p:custDataLst>
              <p:tags r:id="rId9"/>
            </p:custDataLst>
          </p:nvPr>
        </p:nvSpPr>
        <p:spPr>
          <a:xfrm>
            <a:off x="7770882" y="5347379"/>
            <a:ext cx="1295537" cy="1295537"/>
          </a:xfrm>
          <a:prstGeom prst="ellipse">
            <a:avLst/>
          </a:prstGeom>
          <a:solidFill>
            <a:srgbClr val="FDE014">
              <a:lumMod val="20000"/>
              <a:lumOff val="80000"/>
            </a:srgbClr>
          </a:solidFill>
          <a:ln w="12700" cap="flat" cmpd="sng" algn="ctr">
            <a:noFill/>
            <a:prstDash val="solid"/>
            <a:miter lim="800000"/>
          </a:ln>
          <a:effectLst>
            <a:outerShdw blurRad="63500" sx="102000" sy="102000" algn="ctr" rotWithShape="0">
              <a:srgbClr val="FFFFFF">
                <a:lumMod val="75000"/>
                <a:alpha val="40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sz="240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69" name="图片 68" descr="31393935333132383b31393939333838353bb4b4d2e2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8159314" y="5735812"/>
            <a:ext cx="518672" cy="518672"/>
          </a:xfrm>
          <a:prstGeom prst="rect">
            <a:avLst/>
          </a:prstGeom>
        </p:spPr>
      </p:pic>
      <p:pic>
        <p:nvPicPr>
          <p:cNvPr id="72" name="图片 71" descr="31393935333132383b31393939333930323bc8d5b3ccbcc6bbae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8277825" y="10129959"/>
            <a:ext cx="518672" cy="518672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12"/>
            </p:custDataLst>
          </p:nvPr>
        </p:nvSpPr>
        <p:spPr>
          <a:xfrm>
            <a:off x="9445490" y="5583317"/>
            <a:ext cx="3558727" cy="768868"/>
          </a:xfrm>
          <a:prstGeom prst="rect">
            <a:avLst/>
          </a:prstGeom>
          <a:noFill/>
        </p:spPr>
        <p:txBody>
          <a:bodyPr wrap="square" bIns="0" rtlCol="0">
            <a:norm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lang="zh-CN" altLang="en-US" sz="3200" spc="300">
                <a:solidFill>
                  <a:schemeClr val="bg2">
                    <a:lumMod val="10000"/>
                  </a:schemeClr>
                </a:solidFill>
                <a:effectLst/>
                <a:uFillTx/>
                <a:latin typeface="阿里巴巴普惠体 3.0" panose="00020600040101010101" charset="-122"/>
                <a:ea typeface="阿里巴巴普惠体 3.0" panose="00020600040101010101" charset="-122"/>
              </a:rPr>
              <a:t>容灾</a:t>
            </a:r>
          </a:p>
        </p:txBody>
      </p:sp>
      <p:sp>
        <p:nvSpPr>
          <p:cNvPr id="14" name="文本框 13"/>
          <p:cNvSpPr txBox="1"/>
          <p:nvPr>
            <p:custDataLst>
              <p:tags r:id="rId13"/>
            </p:custDataLst>
          </p:nvPr>
        </p:nvSpPr>
        <p:spPr>
          <a:xfrm>
            <a:off x="13645515" y="5115560"/>
            <a:ext cx="8516620" cy="2078355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</a:bodyPr>
          <a:lstStyle/>
          <a:p>
            <a:pPr marL="342900" indent="-342900" algn="l" eaLnBrk="1">
              <a:lnSpc>
                <a:spcPct val="150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zh-CN" altLang="en-US" sz="2800" spc="150">
                <a:solidFill>
                  <a:srgbClr val="000000">
                    <a:lumMod val="65000"/>
                    <a:lumOff val="35000"/>
                  </a:srgbClr>
                </a:solidFill>
                <a:effectLst/>
                <a:uFillTx/>
                <a:latin typeface="阿里巴巴普惠体 3.0" panose="00020600040101010101" charset="-122"/>
                <a:ea typeface="阿里巴巴普惠体 3.0" panose="00020600040101010101" charset="-122"/>
              </a:rPr>
              <a:t>多副本：保障存储和计算的可靠</a:t>
            </a:r>
          </a:p>
          <a:p>
            <a:pPr marL="342900" indent="-342900" algn="l" eaLnBrk="1">
              <a:lnSpc>
                <a:spcPct val="150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zh-CN" altLang="en-US" sz="2800" spc="150">
                <a:solidFill>
                  <a:srgbClr val="000000">
                    <a:lumMod val="65000"/>
                    <a:lumOff val="35000"/>
                  </a:srgbClr>
                </a:solidFill>
                <a:effectLst/>
                <a:uFillTx/>
                <a:latin typeface="阿里巴巴普惠体 3.0" panose="00020600040101010101" charset="-122"/>
                <a:ea typeface="阿里巴巴普惠体 3.0" panose="00020600040101010101" charset="-122"/>
              </a:rPr>
              <a:t>机房级热备：核心数据按需冗余，查询路由复用备集群算力，提高备用集群资源利用率</a:t>
            </a:r>
          </a:p>
        </p:txBody>
      </p:sp>
      <p:sp>
        <p:nvSpPr>
          <p:cNvPr id="15" name="文本框 14"/>
          <p:cNvSpPr txBox="1"/>
          <p:nvPr>
            <p:custDataLst>
              <p:tags r:id="rId14"/>
            </p:custDataLst>
          </p:nvPr>
        </p:nvSpPr>
        <p:spPr>
          <a:xfrm>
            <a:off x="9482455" y="9949815"/>
            <a:ext cx="2976880" cy="768985"/>
          </a:xfrm>
          <a:prstGeom prst="rect">
            <a:avLst/>
          </a:prstGeom>
          <a:noFill/>
        </p:spPr>
        <p:txBody>
          <a:bodyPr wrap="square" bIns="0" rtlCol="0">
            <a:norm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lang="zh-CN" altLang="en-US" sz="3200" spc="300">
                <a:solidFill>
                  <a:srgbClr val="FFFFFF"/>
                </a:solidFill>
                <a:effectLst/>
                <a:uFillTx/>
                <a:latin typeface="阿里巴巴普惠体 3.0" panose="00020600040101010101" charset="-122"/>
                <a:ea typeface="阿里巴巴普惠体 3.0" panose="00020600040101010101" charset="-122"/>
              </a:rPr>
              <a:t>赛事临时扩容</a:t>
            </a:r>
          </a:p>
        </p:txBody>
      </p:sp>
      <p:sp>
        <p:nvSpPr>
          <p:cNvPr id="20" name="文本框 19"/>
          <p:cNvSpPr txBox="1"/>
          <p:nvPr>
            <p:custDataLst>
              <p:tags r:id="rId15"/>
            </p:custDataLst>
          </p:nvPr>
        </p:nvSpPr>
        <p:spPr>
          <a:xfrm>
            <a:off x="13645515" y="9345295"/>
            <a:ext cx="9677400" cy="2534285"/>
          </a:xfrm>
          <a:prstGeom prst="rect">
            <a:avLst/>
          </a:prstGeom>
          <a:noFill/>
        </p:spPr>
        <p:txBody>
          <a:bodyPr wrap="square" rtlCol="0">
            <a:scene3d>
              <a:camera prst="orthographicFront"/>
              <a:lightRig rig="threePt" dir="t"/>
            </a:scene3d>
          </a:bodyPr>
          <a:lstStyle/>
          <a:p>
            <a:pPr marL="342900" indent="-342900" algn="l" eaLnBrk="1">
              <a:lnSpc>
                <a:spcPct val="150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zh-CN" altLang="en-US" sz="2800" spc="150">
                <a:solidFill>
                  <a:srgbClr val="000000">
                    <a:lumMod val="65000"/>
                    <a:lumOff val="35000"/>
                  </a:srgbClr>
                </a:solidFill>
                <a:effectLst/>
                <a:uFillTx/>
                <a:latin typeface="阿里巴巴普惠体 3.0" panose="00020600040101010101" charset="-122"/>
                <a:ea typeface="阿里巴巴普惠体 3.0" panose="00020600040101010101" charset="-122"/>
              </a:rPr>
              <a:t>提前云上算力扩容，node group标注云上节点</a:t>
            </a:r>
          </a:p>
          <a:p>
            <a:pPr marL="342900" indent="-342900" algn="l" eaLnBrk="1">
              <a:lnSpc>
                <a:spcPct val="150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zh-CN" altLang="en-US" sz="2800" spc="150">
                <a:solidFill>
                  <a:srgbClr val="000000">
                    <a:lumMod val="65000"/>
                    <a:lumOff val="35000"/>
                  </a:srgbClr>
                </a:solidFill>
                <a:effectLst/>
                <a:uFillTx/>
                <a:latin typeface="阿里巴巴普惠体 3.0" panose="00020600040101010101" charset="-122"/>
                <a:ea typeface="阿里巴巴普惠体 3.0" panose="00020600040101010101" charset="-122"/>
              </a:rPr>
              <a:t>预先table list，标记云上存储副本，云上分担计算压力</a:t>
            </a:r>
          </a:p>
          <a:p>
            <a:pPr marL="342900" indent="-342900" algn="l" eaLnBrk="1">
              <a:lnSpc>
                <a:spcPct val="150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zh-CN" altLang="en-US" sz="2800" spc="150">
                <a:solidFill>
                  <a:srgbClr val="000000">
                    <a:lumMod val="65000"/>
                    <a:lumOff val="35000"/>
                  </a:srgbClr>
                </a:solidFill>
                <a:effectLst/>
                <a:uFillTx/>
                <a:latin typeface="阿里巴巴普惠体 3.0" panose="00020600040101010101" charset="-122"/>
                <a:ea typeface="阿里巴巴普惠体 3.0" panose="00020600040101010101" charset="-122"/>
              </a:rPr>
              <a:t>事后15%上限比例进行缩容，IO影响较大</a:t>
            </a:r>
          </a:p>
        </p:txBody>
      </p:sp>
      <p:sp>
        <p:nvSpPr>
          <p:cNvPr id="7" name="「重点数据」排版样式"/>
          <p:cNvSpPr txBox="1">
            <a:spLocks noGrp="1"/>
          </p:cNvSpPr>
          <p:nvPr>
            <p:custDataLst>
              <p:tags r:id="rId16"/>
            </p:custDataLst>
          </p:nvPr>
        </p:nvSpPr>
        <p:spPr>
          <a:xfrm>
            <a:off x="4687" y="2501900"/>
            <a:ext cx="24379706" cy="1092200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normAutofit/>
          </a:bodyPr>
          <a:lstStyle>
            <a:lvl1pPr marL="0" marR="0" indent="0" algn="ctr" defTabSz="2438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600" b="1" i="0" u="none" strike="noStrike" cap="none" spc="224" baseline="0">
                <a:solidFill>
                  <a:srgbClr val="000000"/>
                </a:solidFill>
                <a:uFillTx/>
                <a:latin typeface="Alibaba PuHuiTi 3.0 75 SemiBold" panose="00020600040101010101" pitchFamily="18" charset="-122"/>
                <a:ea typeface="Alibaba PuHuiTi 3.0 75 SemiBold" panose="00020600040101010101" pitchFamily="18" charset="-122"/>
                <a:cs typeface="Alibaba PuHuiTi 3.0 75 SemiBold" panose="00020600040101010101" pitchFamily="18" charset="-122"/>
                <a:sym typeface="Alibaba PuHuiTi 3 75 SemiBold"/>
              </a:defRPr>
            </a:lvl1pPr>
            <a:lvl2pPr marL="0" marR="0" indent="457200" algn="l" defTabSz="2438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600" b="0" i="0" u="none" strike="noStrike" cap="none" spc="384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Alibaba PuHuiTi 3 75 SemiBold"/>
              </a:defRPr>
            </a:lvl2pPr>
            <a:lvl3pPr marL="0" marR="0" indent="914400" algn="l" defTabSz="2438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600" b="0" i="0" u="none" strike="noStrike" cap="none" spc="384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Alibaba PuHuiTi 3 75 SemiBold"/>
              </a:defRPr>
            </a:lvl3pPr>
            <a:lvl4pPr marL="0" marR="0" indent="1371600" algn="l" defTabSz="2438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600" b="0" i="0" u="none" strike="noStrike" cap="none" spc="384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Alibaba PuHuiTi 3 75 SemiBold"/>
              </a:defRPr>
            </a:lvl4pPr>
            <a:lvl5pPr marL="0" marR="0" indent="1828800" algn="l" defTabSz="2438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600" b="0" i="0" u="none" strike="noStrike" cap="none" spc="384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Alibaba PuHuiTi 3 75 SemiBold"/>
              </a:defRPr>
            </a:lvl5pPr>
            <a:lvl6pPr marL="0" marR="0" indent="2286000" algn="l" defTabSz="2438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600" b="0" i="0" u="none" strike="noStrike" cap="none" spc="384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Alibaba PuHuiTi 3 75 SemiBold"/>
              </a:defRPr>
            </a:lvl6pPr>
            <a:lvl7pPr marL="0" marR="0" indent="2743200" algn="l" defTabSz="2438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600" b="0" i="0" u="none" strike="noStrike" cap="none" spc="384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Alibaba PuHuiTi 3 75 SemiBold"/>
              </a:defRPr>
            </a:lvl7pPr>
            <a:lvl8pPr marL="0" marR="0" indent="3200400" algn="l" defTabSz="2438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600" b="0" i="0" u="none" strike="noStrike" cap="none" spc="384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Alibaba PuHuiTi 3 75 SemiBold"/>
              </a:defRPr>
            </a:lvl8pPr>
            <a:lvl9pPr marL="0" marR="0" indent="3657600" algn="l" defTabSz="2438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600" b="0" i="0" u="none" strike="noStrike" cap="none" spc="384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Alibaba PuHuiTi 3 75 SemiBold"/>
              </a:defRPr>
            </a:lvl9pPr>
          </a:lstStyle>
          <a:p>
            <a:r>
              <a:rPr lang="zh-CN">
                <a:latin typeface="阿里巴巴普惠体 3.0" panose="00020600040101010101" charset="-122"/>
                <a:ea typeface="阿里巴巴普惠体 3.0" panose="00020600040101010101" charset="-122"/>
              </a:rPr>
              <a:t>集群高可靠</a:t>
            </a:r>
          </a:p>
        </p:txBody>
      </p:sp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「重点数据」排版样式"/>
          <p:cNvSpPr txBox="1">
            <a:spLocks noGrp="1"/>
          </p:cNvSpPr>
          <p:nvPr>
            <p:custDataLst>
              <p:tags r:id="rId1"/>
            </p:custDataLst>
          </p:nvPr>
        </p:nvSpPr>
        <p:spPr>
          <a:xfrm>
            <a:off x="4687" y="1904365"/>
            <a:ext cx="24379706" cy="1092200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normAutofit/>
          </a:bodyPr>
          <a:lstStyle>
            <a:lvl1pPr marL="0" marR="0" indent="0" algn="ctr" defTabSz="2438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600" b="1" i="0" u="none" strike="noStrike" cap="none" spc="224" baseline="0">
                <a:solidFill>
                  <a:srgbClr val="000000"/>
                </a:solidFill>
                <a:uFillTx/>
                <a:latin typeface="Alibaba PuHuiTi 3.0 75 SemiBold" panose="00020600040101010101" pitchFamily="18" charset="-122"/>
                <a:ea typeface="Alibaba PuHuiTi 3.0 75 SemiBold" panose="00020600040101010101" pitchFamily="18" charset="-122"/>
                <a:cs typeface="Alibaba PuHuiTi 3.0 75 SemiBold" panose="00020600040101010101" pitchFamily="18" charset="-122"/>
                <a:sym typeface="Alibaba PuHuiTi 3 75 SemiBold"/>
              </a:defRPr>
            </a:lvl1pPr>
            <a:lvl2pPr marL="0" marR="0" indent="457200" algn="l" defTabSz="2438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600" b="0" i="0" u="none" strike="noStrike" cap="none" spc="384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Alibaba PuHuiTi 3 75 SemiBold"/>
              </a:defRPr>
            </a:lvl2pPr>
            <a:lvl3pPr marL="0" marR="0" indent="914400" algn="l" defTabSz="2438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600" b="0" i="0" u="none" strike="noStrike" cap="none" spc="384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Alibaba PuHuiTi 3 75 SemiBold"/>
              </a:defRPr>
            </a:lvl3pPr>
            <a:lvl4pPr marL="0" marR="0" indent="1371600" algn="l" defTabSz="2438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600" b="0" i="0" u="none" strike="noStrike" cap="none" spc="384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Alibaba PuHuiTi 3 75 SemiBold"/>
              </a:defRPr>
            </a:lvl4pPr>
            <a:lvl5pPr marL="0" marR="0" indent="1828800" algn="l" defTabSz="2438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600" b="0" i="0" u="none" strike="noStrike" cap="none" spc="384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Alibaba PuHuiTi 3 75 SemiBold"/>
              </a:defRPr>
            </a:lvl5pPr>
            <a:lvl6pPr marL="0" marR="0" indent="2286000" algn="l" defTabSz="2438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600" b="0" i="0" u="none" strike="noStrike" cap="none" spc="384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Alibaba PuHuiTi 3 75 SemiBold"/>
              </a:defRPr>
            </a:lvl6pPr>
            <a:lvl7pPr marL="0" marR="0" indent="2743200" algn="l" defTabSz="2438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600" b="0" i="0" u="none" strike="noStrike" cap="none" spc="384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Alibaba PuHuiTi 3 75 SemiBold"/>
              </a:defRPr>
            </a:lvl7pPr>
            <a:lvl8pPr marL="0" marR="0" indent="3200400" algn="l" defTabSz="2438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600" b="0" i="0" u="none" strike="noStrike" cap="none" spc="384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Alibaba PuHuiTi 3 75 SemiBold"/>
              </a:defRPr>
            </a:lvl8pPr>
            <a:lvl9pPr marL="0" marR="0" indent="3657600" algn="l" defTabSz="2438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600" b="0" i="0" u="none" strike="noStrike" cap="none" spc="384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Alibaba PuHuiTi 3 75 SemiBold"/>
              </a:defRPr>
            </a:lvl9pPr>
          </a:lstStyle>
          <a:p>
            <a:r>
              <a:rPr lang="zh-CN" altLang="en-US">
                <a:latin typeface="阿里巴巴普惠体 3.0" panose="00020600040101010101" charset="-122"/>
                <a:ea typeface="阿里巴巴普惠体 3.0" panose="00020600040101010101" charset="-122"/>
              </a:rPr>
              <a:t>查询</a:t>
            </a: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2592705" y="3538220"/>
            <a:ext cx="8294370" cy="2506345"/>
          </a:xfrm>
          <a:prstGeom prst="rect">
            <a:avLst/>
          </a:prstGeom>
          <a:noFill/>
        </p:spPr>
        <p:txBody>
          <a:bodyPr rot="0" vert="horz" wrap="square" lIns="91440" tIns="45720" rIns="91440" bIns="45720" numCol="1" spcCol="0" rtlCol="0" anchor="t" forceAA="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 lvl="0" algn="l"/>
            <a:r>
              <a:rPr lang="en-US" altLang="zh-CN" sz="2800" spc="300" dirty="0">
                <a:solidFill>
                  <a:srgbClr val="000000">
                    <a:lumMod val="75000"/>
                    <a:lumOff val="25000"/>
                  </a:srgbClr>
                </a:solidFill>
                <a:latin typeface="阿里巴巴普惠体 3.0" panose="00020600040101010101" charset="-122"/>
                <a:ea typeface="阿里巴巴普惠体 3.0" panose="00020600040101010101" charset="-122"/>
                <a:sym typeface="Alibaba PuHuiTi 3 55 Regular"/>
              </a:rPr>
              <a:t>greenplum</a:t>
            </a:r>
            <a:r>
              <a:rPr lang="zh-CN" altLang="en-US" sz="2800" spc="300" dirty="0">
                <a:solidFill>
                  <a:srgbClr val="000000">
                    <a:lumMod val="75000"/>
                    <a:lumOff val="25000"/>
                  </a:srgbClr>
                </a:solidFill>
                <a:latin typeface="阿里巴巴普惠体 3.0" panose="00020600040101010101" charset="-122"/>
                <a:ea typeface="阿里巴巴普惠体 3.0" panose="00020600040101010101" charset="-122"/>
                <a:sym typeface="Alibaba PuHuiTi 3 55 Regular"/>
              </a:rPr>
              <a:t>，</a:t>
            </a:r>
            <a:r>
              <a:rPr lang="en-US" altLang="zh-CN" sz="2800" spc="300" dirty="0">
                <a:solidFill>
                  <a:srgbClr val="000000">
                    <a:lumMod val="75000"/>
                    <a:lumOff val="25000"/>
                  </a:srgbClr>
                </a:solidFill>
                <a:latin typeface="阿里巴巴普惠体 3.0" panose="00020600040101010101" charset="-122"/>
                <a:ea typeface="阿里巴巴普惠体 3.0" panose="00020600040101010101" charset="-122"/>
                <a:sym typeface="Alibaba PuHuiTi 3 55 Regular"/>
              </a:rPr>
              <a:t>kylin</a:t>
            </a:r>
            <a:r>
              <a:rPr lang="zh-CN" altLang="en-US" sz="2800" spc="300" dirty="0">
                <a:solidFill>
                  <a:srgbClr val="000000">
                    <a:lumMod val="75000"/>
                    <a:lumOff val="25000"/>
                  </a:srgbClr>
                </a:solidFill>
                <a:latin typeface="阿里巴巴普惠体 3.0" panose="00020600040101010101" charset="-122"/>
                <a:ea typeface="阿里巴巴普惠体 3.0" panose="00020600040101010101" charset="-122"/>
                <a:sym typeface="Alibaba PuHuiTi 3 55 Regular"/>
              </a:rPr>
              <a:t>，</a:t>
            </a:r>
            <a:r>
              <a:rPr lang="en-US" altLang="zh-CN" sz="2800" spc="300" dirty="0">
                <a:solidFill>
                  <a:srgbClr val="000000">
                    <a:lumMod val="75000"/>
                    <a:lumOff val="25000"/>
                  </a:srgbClr>
                </a:solidFill>
                <a:latin typeface="阿里巴巴普惠体 3.0" panose="00020600040101010101" charset="-122"/>
                <a:ea typeface="阿里巴巴普惠体 3.0" panose="00020600040101010101" charset="-122"/>
                <a:sym typeface="Alibaba PuHuiTi 3 55 Regular"/>
              </a:rPr>
              <a:t>impala</a:t>
            </a:r>
            <a:r>
              <a:rPr lang="zh-CN" altLang="en-US" sz="2800" spc="300" dirty="0">
                <a:solidFill>
                  <a:srgbClr val="000000">
                    <a:lumMod val="75000"/>
                    <a:lumOff val="25000"/>
                  </a:srgbClr>
                </a:solidFill>
                <a:latin typeface="阿里巴巴普惠体 3.0" panose="00020600040101010101" charset="-122"/>
                <a:ea typeface="阿里巴巴普惠体 3.0" panose="00020600040101010101" charset="-122"/>
                <a:sym typeface="Alibaba PuHuiTi 3 55 Regular"/>
              </a:rPr>
              <a:t>，</a:t>
            </a:r>
            <a:r>
              <a:rPr lang="en-US" altLang="zh-CN" sz="2800" spc="300" dirty="0">
                <a:solidFill>
                  <a:srgbClr val="000000">
                    <a:lumMod val="75000"/>
                    <a:lumOff val="25000"/>
                  </a:srgbClr>
                </a:solidFill>
                <a:latin typeface="阿里巴巴普惠体 3.0" panose="00020600040101010101" charset="-122"/>
                <a:ea typeface="阿里巴巴普惠体 3.0" panose="00020600040101010101" charset="-122"/>
                <a:sym typeface="Alibaba PuHuiTi 3 55 Regular"/>
              </a:rPr>
              <a:t>kudu</a:t>
            </a:r>
            <a:r>
              <a:rPr lang="zh-CN" altLang="en-US" sz="2800" spc="300" dirty="0">
                <a:solidFill>
                  <a:srgbClr val="000000">
                    <a:lumMod val="75000"/>
                    <a:lumOff val="25000"/>
                  </a:srgbClr>
                </a:solidFill>
                <a:latin typeface="阿里巴巴普惠体 3.0" panose="00020600040101010101" charset="-122"/>
                <a:ea typeface="阿里巴巴普惠体 3.0" panose="00020600040101010101" charset="-122"/>
                <a:sym typeface="Alibaba PuHuiTi 3 55 Regular"/>
              </a:rPr>
              <a:t>，</a:t>
            </a:r>
            <a:r>
              <a:rPr lang="en-US" altLang="zh-CN" sz="2800" spc="300" dirty="0">
                <a:solidFill>
                  <a:srgbClr val="000000">
                    <a:lumMod val="75000"/>
                    <a:lumOff val="25000"/>
                  </a:srgbClr>
                </a:solidFill>
                <a:latin typeface="阿里巴巴普惠体 3.0" panose="00020600040101010101" charset="-122"/>
                <a:ea typeface="阿里巴巴普惠体 3.0" panose="00020600040101010101" charset="-122"/>
                <a:sym typeface="Alibaba PuHuiTi 3 55 Regular"/>
              </a:rPr>
              <a:t>druid</a:t>
            </a:r>
            <a:r>
              <a:rPr lang="zh-CN" altLang="en-US" sz="2800" spc="300" dirty="0">
                <a:solidFill>
                  <a:srgbClr val="000000">
                    <a:lumMod val="75000"/>
                    <a:lumOff val="25000"/>
                  </a:srgbClr>
                </a:solidFill>
                <a:latin typeface="阿里巴巴普惠体 3.0" panose="00020600040101010101" charset="-122"/>
                <a:ea typeface="阿里巴巴普惠体 3.0" panose="00020600040101010101" charset="-122"/>
                <a:sym typeface="Alibaba PuHuiTi 3 55 Regular"/>
              </a:rPr>
              <a:t>，</a:t>
            </a:r>
            <a:r>
              <a:rPr lang="en-US" altLang="zh-CN" sz="2800" spc="300" dirty="0">
                <a:solidFill>
                  <a:srgbClr val="000000">
                    <a:lumMod val="75000"/>
                    <a:lumOff val="25000"/>
                  </a:srgbClr>
                </a:solidFill>
                <a:latin typeface="阿里巴巴普惠体 3.0" panose="00020600040101010101" charset="-122"/>
                <a:ea typeface="阿里巴巴普惠体 3.0" panose="00020600040101010101" charset="-122"/>
                <a:sym typeface="Alibaba PuHuiTi 3 55 Regular"/>
              </a:rPr>
              <a:t>clickhouse</a:t>
            </a:r>
            <a:r>
              <a:rPr lang="zh-CN" altLang="en-US" sz="2800" spc="300" dirty="0">
                <a:solidFill>
                  <a:srgbClr val="000000">
                    <a:lumMod val="75000"/>
                    <a:lumOff val="25000"/>
                  </a:srgbClr>
                </a:solidFill>
                <a:latin typeface="阿里巴巴普惠体 3.0" panose="00020600040101010101" charset="-122"/>
                <a:ea typeface="阿里巴巴普惠体 3.0" panose="00020600040101010101" charset="-122"/>
                <a:sym typeface="Alibaba PuHuiTi 3 55 Regular"/>
              </a:rPr>
              <a:t>，</a:t>
            </a:r>
            <a:r>
              <a:rPr lang="en-US" altLang="zh-CN" sz="2800" spc="300" dirty="0">
                <a:solidFill>
                  <a:srgbClr val="000000">
                    <a:lumMod val="75000"/>
                    <a:lumOff val="25000"/>
                  </a:srgbClr>
                </a:solidFill>
                <a:latin typeface="阿里巴巴普惠体 3.0" panose="00020600040101010101" charset="-122"/>
                <a:ea typeface="阿里巴巴普惠体 3.0" panose="00020600040101010101" charset="-122"/>
                <a:sym typeface="Alibaba PuHuiTi 3 55 Regular"/>
              </a:rPr>
              <a:t>doris/sr</a:t>
            </a:r>
            <a:r>
              <a:rPr lang="zh-CN" altLang="en-US" sz="2800" spc="300" dirty="0">
                <a:solidFill>
                  <a:srgbClr val="000000">
                    <a:lumMod val="75000"/>
                    <a:lumOff val="25000"/>
                  </a:srgbClr>
                </a:solidFill>
                <a:latin typeface="阿里巴巴普惠体 3.0" panose="00020600040101010101" charset="-122"/>
                <a:ea typeface="阿里巴巴普惠体 3.0" panose="00020600040101010101" charset="-122"/>
                <a:sym typeface="Alibaba PuHuiTi 3 55 Regular"/>
              </a:rPr>
              <a:t>，各种云。。。</a:t>
            </a:r>
          </a:p>
          <a:p>
            <a:pPr lvl="0" algn="l"/>
            <a:endParaRPr lang="zh-CN" altLang="en-US" sz="2800" i="1" spc="300" dirty="0">
              <a:solidFill>
                <a:srgbClr val="000000">
                  <a:lumMod val="75000"/>
                  <a:lumOff val="25000"/>
                </a:srgbClr>
              </a:solidFill>
              <a:latin typeface="阿里巴巴普惠体 3.0" panose="00020600040101010101" charset="-122"/>
              <a:ea typeface="阿里巴巴普惠体 3.0" panose="00020600040101010101" charset="-122"/>
              <a:sym typeface="Alibaba PuHuiTi 3 55 Regular"/>
            </a:endParaRPr>
          </a:p>
          <a:p>
            <a:pPr lvl="0" algn="l"/>
            <a:r>
              <a:rPr lang="en-US" altLang="zh-CN" sz="2800" spc="300" dirty="0">
                <a:solidFill>
                  <a:srgbClr val="000000">
                    <a:lumMod val="75000"/>
                    <a:lumOff val="25000"/>
                  </a:srgbClr>
                </a:solidFill>
                <a:latin typeface="阿里巴巴普惠体 3.0" panose="00020600040101010101" charset="-122"/>
                <a:ea typeface="阿里巴巴普惠体 3.0" panose="00020600040101010101" charset="-122"/>
                <a:sym typeface="Alibaba PuHuiTi 3 55 Regular"/>
              </a:rPr>
              <a:t>“</a:t>
            </a:r>
            <a:r>
              <a:rPr lang="zh-CN" altLang="en-US" sz="2800" spc="300" dirty="0">
                <a:solidFill>
                  <a:srgbClr val="000000">
                    <a:lumMod val="75000"/>
                    <a:lumOff val="25000"/>
                  </a:srgbClr>
                </a:solidFill>
                <a:latin typeface="阿里巴巴普惠体 3.0" panose="00020600040101010101" charset="-122"/>
                <a:ea typeface="阿里巴巴普惠体 3.0" panose="00020600040101010101" charset="-122"/>
                <a:sym typeface="Alibaba PuHuiTi 3 55 Regular"/>
              </a:rPr>
              <a:t>敏捷</a:t>
            </a:r>
            <a:r>
              <a:rPr lang="en-US" altLang="zh-CN" sz="2800" spc="300" dirty="0">
                <a:solidFill>
                  <a:srgbClr val="000000">
                    <a:lumMod val="75000"/>
                    <a:lumOff val="25000"/>
                  </a:srgbClr>
                </a:solidFill>
                <a:latin typeface="阿里巴巴普惠体 3.0" panose="00020600040101010101" charset="-122"/>
                <a:ea typeface="阿里巴巴普惠体 3.0" panose="00020600040101010101" charset="-122"/>
                <a:sym typeface="Alibaba PuHuiTi 3 55 Regular"/>
              </a:rPr>
              <a:t>”</a:t>
            </a:r>
            <a:r>
              <a:rPr lang="zh-CN" altLang="en-US" sz="2800" spc="300" dirty="0">
                <a:solidFill>
                  <a:srgbClr val="000000">
                    <a:lumMod val="75000"/>
                    <a:lumOff val="25000"/>
                  </a:srgbClr>
                </a:solidFill>
                <a:latin typeface="阿里巴巴普惠体 3.0" panose="00020600040101010101" charset="-122"/>
                <a:ea typeface="阿里巴巴普惠体 3.0" panose="00020600040101010101" charset="-122"/>
                <a:sym typeface="Alibaba PuHuiTi 3 55 Regular"/>
              </a:rPr>
              <a:t>开发的几万</a:t>
            </a:r>
            <a:r>
              <a:rPr lang="en-US" altLang="zh-CN" sz="2800" spc="300" dirty="0">
                <a:solidFill>
                  <a:srgbClr val="000000">
                    <a:lumMod val="75000"/>
                    <a:lumOff val="25000"/>
                  </a:srgbClr>
                </a:solidFill>
                <a:latin typeface="阿里巴巴普惠体 3.0" panose="00020600040101010101" charset="-122"/>
                <a:ea typeface="阿里巴巴普惠体 3.0" panose="00020600040101010101" charset="-122"/>
                <a:sym typeface="Alibaba PuHuiTi 3 55 Regular"/>
              </a:rPr>
              <a:t>SQL</a:t>
            </a:r>
            <a:r>
              <a:rPr lang="zh-CN" altLang="en-US" sz="2800" spc="300" dirty="0">
                <a:solidFill>
                  <a:srgbClr val="000000">
                    <a:lumMod val="75000"/>
                    <a:lumOff val="25000"/>
                  </a:srgbClr>
                </a:solidFill>
                <a:latin typeface="阿里巴巴普惠体 3.0" panose="00020600040101010101" charset="-122"/>
                <a:ea typeface="阿里巴巴普惠体 3.0" panose="00020600040101010101" charset="-122"/>
                <a:sym typeface="Alibaba PuHuiTi 3 55 Regular"/>
              </a:rPr>
              <a:t>将来如何升级到其他方案？？？无压力的引入新技术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3251815" y="3538220"/>
            <a:ext cx="8496300" cy="730885"/>
          </a:xfrm>
          <a:prstGeom prst="rect">
            <a:avLst/>
          </a:prstGeom>
          <a:noFill/>
        </p:spPr>
        <p:txBody>
          <a:bodyPr rot="0" vert="horz" wrap="square" lIns="91440" tIns="45720" rIns="91440" bIns="45720" numCol="1" spcCol="0" rtlCol="0" anchor="t" forceAA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 lvl="0" algn="l"/>
            <a:r>
              <a:rPr lang="zh-CN" altLang="en-US" sz="2800" spc="300" dirty="0">
                <a:solidFill>
                  <a:srgbClr val="000000">
                    <a:lumMod val="75000"/>
                    <a:lumOff val="25000"/>
                  </a:srgbClr>
                </a:solidFill>
                <a:latin typeface="阿里巴巴普惠体 3.0" panose="00020600040101010101" charset="-122"/>
                <a:ea typeface="阿里巴巴普惠体 3.0" panose="00020600040101010101" charset="-122"/>
                <a:sym typeface="Alibaba PuHuiTi 3 55 Regular"/>
              </a:rPr>
              <a:t>对用户透明，</a:t>
            </a:r>
            <a:r>
              <a:rPr lang="en-US" altLang="zh-CN" sz="2800" spc="300" dirty="0">
                <a:solidFill>
                  <a:srgbClr val="000000">
                    <a:lumMod val="75000"/>
                    <a:lumOff val="25000"/>
                  </a:srgbClr>
                </a:solidFill>
                <a:latin typeface="阿里巴巴普惠体 3.0" panose="00020600040101010101" charset="-122"/>
                <a:ea typeface="阿里巴巴普惠体 3.0" panose="00020600040101010101" charset="-122"/>
                <a:sym typeface="Alibaba PuHuiTi 3 55 Regular"/>
              </a:rPr>
              <a:t>OneSQL &amp; OneOLAP？？？</a:t>
            </a:r>
          </a:p>
        </p:txBody>
      </p:sp>
      <p:sp>
        <p:nvSpPr>
          <p:cNvPr id="6" name="矩形 5"/>
          <p:cNvSpPr/>
          <p:nvPr/>
        </p:nvSpPr>
        <p:spPr>
          <a:xfrm>
            <a:off x="2485390" y="6904355"/>
            <a:ext cx="4559300" cy="1325880"/>
          </a:xfrm>
          <a:prstGeom prst="rect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t" anchorCtr="0" forceAA="0" compatLnSpc="1">
            <a:noAutofit/>
          </a:bodyPr>
          <a:lstStyle/>
          <a:p>
            <a:pPr lvl="0" algn="ctr"/>
            <a:r>
              <a:rPr lang="en-US" altLang="zh-CN" sz="2400" spc="120" dirty="0">
                <a:solidFill>
                  <a:srgbClr val="5E5E5E"/>
                </a:solidFill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  <a:sym typeface="+mn-ea"/>
              </a:rPr>
              <a:t>Trino</a:t>
            </a:r>
          </a:p>
        </p:txBody>
      </p:sp>
      <p:sp>
        <p:nvSpPr>
          <p:cNvPr id="5" name="矩形 4"/>
          <p:cNvSpPr/>
          <p:nvPr/>
        </p:nvSpPr>
        <p:spPr>
          <a:xfrm>
            <a:off x="2485390" y="9374505"/>
            <a:ext cx="1268730" cy="919480"/>
          </a:xfrm>
          <a:prstGeom prst="rect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r>
              <a:rPr lang="en-US" altLang="zh-CN" sz="2400" spc="120" dirty="0">
                <a:solidFill>
                  <a:srgbClr val="5E5E5E"/>
                </a:solidFill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  <a:sym typeface="+mn-ea"/>
              </a:rPr>
              <a:t>Hive</a:t>
            </a:r>
          </a:p>
        </p:txBody>
      </p:sp>
      <p:sp>
        <p:nvSpPr>
          <p:cNvPr id="7" name="矩形 6"/>
          <p:cNvSpPr/>
          <p:nvPr/>
        </p:nvSpPr>
        <p:spPr>
          <a:xfrm>
            <a:off x="4130675" y="9374505"/>
            <a:ext cx="1268730" cy="919480"/>
          </a:xfrm>
          <a:prstGeom prst="rect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r>
              <a:rPr lang="en-US" altLang="zh-CN" sz="2400" spc="120" dirty="0">
                <a:solidFill>
                  <a:srgbClr val="5E5E5E"/>
                </a:solidFill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  <a:sym typeface="+mn-ea"/>
              </a:rPr>
              <a:t>ES</a:t>
            </a:r>
          </a:p>
        </p:txBody>
      </p:sp>
      <p:sp>
        <p:nvSpPr>
          <p:cNvPr id="8" name="矩形 7"/>
          <p:cNvSpPr/>
          <p:nvPr/>
        </p:nvSpPr>
        <p:spPr>
          <a:xfrm>
            <a:off x="5775960" y="9374505"/>
            <a:ext cx="1268730" cy="919480"/>
          </a:xfrm>
          <a:prstGeom prst="rect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r>
              <a:rPr lang="en-US" altLang="zh-CN" sz="2400" spc="120" dirty="0">
                <a:solidFill>
                  <a:srgbClr val="5E5E5E"/>
                </a:solidFill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  <a:sym typeface="+mn-ea"/>
              </a:rPr>
              <a:t>DB</a:t>
            </a:r>
          </a:p>
        </p:txBody>
      </p:sp>
      <p:sp>
        <p:nvSpPr>
          <p:cNvPr id="23" name="右箭头 22"/>
          <p:cNvSpPr/>
          <p:nvPr/>
        </p:nvSpPr>
        <p:spPr>
          <a:xfrm>
            <a:off x="10878185" y="8515985"/>
            <a:ext cx="853440" cy="697865"/>
          </a:xfrm>
          <a:prstGeom prst="rightArrow">
            <a:avLst/>
          </a:prstGeom>
          <a:solidFill>
            <a:schemeClr val="accent1"/>
          </a:solid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50800" tIns="50800" rIns="50800" bIns="50800" numCol="1" spcCol="38100" rtlCol="0" anchor="ctr" forceAA="0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Alibaba PuHuiTi 3 85 Bold"/>
              <a:ea typeface="Alibaba PuHuiTi 3 85 Bold"/>
              <a:cs typeface="Alibaba PuHuiTi 3 85 Bold"/>
              <a:sym typeface="Alibaba PuHuiTi 3 85 Bold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4705965" y="10742930"/>
            <a:ext cx="7138670" cy="66103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50800" tIns="50800" rIns="50800" bIns="50800" numCol="1" spcCol="38100" rtlCol="0" anchor="t" forceAA="0">
            <a:spAutoFit/>
          </a:bodyPr>
          <a:lstStyle/>
          <a:p>
            <a:pPr marL="0" marR="0" indent="0" algn="l" defTabSz="243840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sz="2800" b="1" spc="300" dirty="0">
                <a:solidFill>
                  <a:srgbClr val="000000">
                    <a:lumMod val="75000"/>
                    <a:lumOff val="25000"/>
                  </a:srgbClr>
                </a:solidFill>
                <a:latin typeface="Alibaba PuHuiTi 3.0 85 Bold" panose="00020600040101010101" charset="-122"/>
                <a:ea typeface="Alibaba PuHuiTi 3.0 85 Bold" panose="00020600040101010101" charset="-122"/>
                <a:cs typeface="Alibaba PuHuiTi 3.0 85 Bold" panose="00020600040101010101" charset="-122"/>
                <a:sym typeface="Alibaba PuHuiTi 3 55 Regular"/>
              </a:rPr>
              <a:t>集成"计算"</a:t>
            </a:r>
          </a:p>
        </p:txBody>
      </p:sp>
      <p:sp>
        <p:nvSpPr>
          <p:cNvPr id="20" name="右箭头 19"/>
          <p:cNvSpPr/>
          <p:nvPr/>
        </p:nvSpPr>
        <p:spPr>
          <a:xfrm rot="5400000">
            <a:off x="2877185" y="8710295"/>
            <a:ext cx="485775" cy="291465"/>
          </a:xfrm>
          <a:prstGeom prst="rightArrow">
            <a:avLst/>
          </a:prstGeom>
          <a:solidFill>
            <a:schemeClr val="accent1"/>
          </a:solid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50800" tIns="50800" rIns="50800" bIns="50800" numCol="1" spcCol="38100" rtlCol="0" anchor="ctr" forceAA="0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Alibaba PuHuiTi 3 85 Bold"/>
              <a:ea typeface="Alibaba PuHuiTi 3 85 Bold"/>
              <a:cs typeface="Alibaba PuHuiTi 3 85 Bold"/>
              <a:sym typeface="Alibaba PuHuiTi 3 85 Bold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298700" y="6586220"/>
            <a:ext cx="4930140" cy="4064635"/>
          </a:xfrm>
          <a:prstGeom prst="rect">
            <a:avLst/>
          </a:prstGeom>
          <a:noFill/>
          <a:ln>
            <a:prstDash val="sysDot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t" anchorCtr="0" forceAA="0" compatLnSpc="1">
            <a:noAutofit/>
          </a:bodyPr>
          <a:lstStyle/>
          <a:p>
            <a:pPr lvl="0" algn="ctr">
              <a:lnSpc>
                <a:spcPct val="150000"/>
              </a:lnSpc>
              <a:spcAft>
                <a:spcPts val="1000"/>
              </a:spcAft>
              <a:buFont typeface="Arial" panose="020B0604020202020204" pitchFamily="34" charset="0"/>
            </a:pPr>
            <a:endParaRPr lang="en-US" altLang="zh-CN" sz="2400" spc="150" dirty="0">
              <a:solidFill>
                <a:srgbClr val="000000">
                  <a:lumMod val="65000"/>
                  <a:lumOff val="35000"/>
                </a:srgbClr>
              </a:solidFill>
              <a:latin typeface="思源黑体 CN Regular" panose="020B0500000000000000" charset="-122"/>
              <a:ea typeface="思源黑体 CN Regular" panose="020B0500000000000000" charset="-122"/>
              <a:cs typeface="Alibaba PuHuiTi 3.0 55 Regular" panose="00020600040101010101" pitchFamily="18" charset="-122"/>
              <a:sym typeface="Alibaba PuHuiTi 3 55 Regular"/>
            </a:endParaRPr>
          </a:p>
        </p:txBody>
      </p:sp>
      <p:sp>
        <p:nvSpPr>
          <p:cNvPr id="22" name="右箭头 21"/>
          <p:cNvSpPr/>
          <p:nvPr/>
        </p:nvSpPr>
        <p:spPr>
          <a:xfrm rot="5400000">
            <a:off x="4522470" y="8710295"/>
            <a:ext cx="485775" cy="291465"/>
          </a:xfrm>
          <a:prstGeom prst="rightArrow">
            <a:avLst/>
          </a:prstGeom>
          <a:solidFill>
            <a:schemeClr val="accent1"/>
          </a:solid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50800" tIns="50800" rIns="50800" bIns="50800" numCol="1" spcCol="38100" rtlCol="0" anchor="ctr" forceAA="0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Alibaba PuHuiTi 3 85 Bold"/>
              <a:ea typeface="Alibaba PuHuiTi 3 85 Bold"/>
              <a:cs typeface="Alibaba PuHuiTi 3 85 Bold"/>
              <a:sym typeface="Alibaba PuHuiTi 3 85 Bold"/>
            </a:endParaRPr>
          </a:p>
        </p:txBody>
      </p:sp>
      <p:sp>
        <p:nvSpPr>
          <p:cNvPr id="24" name="右箭头 23"/>
          <p:cNvSpPr/>
          <p:nvPr/>
        </p:nvSpPr>
        <p:spPr>
          <a:xfrm rot="5400000">
            <a:off x="6167755" y="8710295"/>
            <a:ext cx="485775" cy="291465"/>
          </a:xfrm>
          <a:prstGeom prst="rightArrow">
            <a:avLst/>
          </a:prstGeom>
          <a:solidFill>
            <a:schemeClr val="accent1"/>
          </a:solid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50800" tIns="50800" rIns="50800" bIns="50800" numCol="1" spcCol="38100" rtlCol="0" anchor="ctr" forceAA="0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Alibaba PuHuiTi 3 85 Bold"/>
              <a:ea typeface="Alibaba PuHuiTi 3 85 Bold"/>
              <a:cs typeface="Alibaba PuHuiTi 3 85 Bold"/>
              <a:sym typeface="Alibaba PuHuiTi 3 85 Bold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486025" y="8375650"/>
            <a:ext cx="4742815" cy="650875"/>
          </a:xfrm>
          <a:prstGeom prst="rect">
            <a:avLst/>
          </a:prstGeom>
          <a:noFill/>
        </p:spPr>
        <p:txBody>
          <a:bodyPr rot="0" vert="horz" wrap="square" lIns="91440" tIns="45720" rIns="91440" bIns="45720" numCol="1" spcCol="0" rtlCol="0" anchor="t" forceAA="0">
            <a:noAutofit/>
            <a:scene3d>
              <a:camera prst="orthographicFront"/>
              <a:lightRig rig="threePt" dir="t"/>
            </a:scene3d>
          </a:bodyPr>
          <a:lstStyle/>
          <a:p>
            <a:pPr lvl="0" algn="ctr">
              <a:lnSpc>
                <a:spcPct val="150000"/>
              </a:lnSpc>
              <a:spcAft>
                <a:spcPts val="1000"/>
              </a:spcAft>
              <a:buFont typeface="Arial" panose="020B0604020202020204" pitchFamily="34" charset="0"/>
            </a:pPr>
            <a:endParaRPr lang="zh-CN" altLang="en-US" sz="2400" spc="150">
              <a:solidFill>
                <a:srgbClr val="000000">
                  <a:lumMod val="65000"/>
                  <a:lumOff val="35000"/>
                </a:srgbClr>
              </a:solidFill>
              <a:latin typeface="思源黑体 CN Regular" panose="020B0500000000000000" charset="-122"/>
              <a:ea typeface="思源黑体 CN Regular" panose="020B0500000000000000" charset="-122"/>
              <a:sym typeface="Alibaba PuHuiTi 3 55 Regular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298700" y="10742930"/>
            <a:ext cx="4930140" cy="74104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50800" tIns="50800" rIns="50800" bIns="50800" numCol="1" spcCol="38100" rtlCol="0" anchor="t" forceAA="0">
            <a:spAutoFit/>
          </a:bodyPr>
          <a:lstStyle/>
          <a:p>
            <a:pPr marL="0" marR="0" indent="0" algn="l" defTabSz="243840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sz="3200" b="1" spc="300" dirty="0">
                <a:solidFill>
                  <a:srgbClr val="000000">
                    <a:lumMod val="75000"/>
                    <a:lumOff val="25000"/>
                  </a:srgbClr>
                </a:solidFill>
                <a:latin typeface="Alibaba PuHuiTi 3.0 85 Bold" panose="00020600040101010101" charset="-122"/>
                <a:ea typeface="Alibaba PuHuiTi 3.0 85 Bold" panose="00020600040101010101" charset="-122"/>
                <a:cs typeface="Alibaba PuHuiTi 3.0 85 Bold" panose="00020600040101010101" charset="-122"/>
                <a:sym typeface="Alibaba PuHuiTi 3 55 Regular"/>
              </a:rPr>
              <a:t>集成"数据"</a:t>
            </a:r>
          </a:p>
        </p:txBody>
      </p:sp>
      <p:sp>
        <p:nvSpPr>
          <p:cNvPr id="27" name="矩形 26"/>
          <p:cNvSpPr/>
          <p:nvPr/>
        </p:nvSpPr>
        <p:spPr>
          <a:xfrm>
            <a:off x="14891385" y="6892290"/>
            <a:ext cx="4559300" cy="1337945"/>
          </a:xfrm>
          <a:prstGeom prst="rect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t" anchorCtr="0" forceAA="0" compatLnSpc="1">
            <a:noAutofit/>
          </a:bodyPr>
          <a:lstStyle/>
          <a:p>
            <a:pPr lvl="0" algn="ctr"/>
            <a:r>
              <a:rPr lang="en-US" altLang="zh-CN" sz="2400" spc="120" dirty="0">
                <a:solidFill>
                  <a:srgbClr val="5E5E5E"/>
                </a:solidFill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  <a:sym typeface="+mn-ea"/>
              </a:rPr>
              <a:t>Trino</a:t>
            </a:r>
          </a:p>
        </p:txBody>
      </p:sp>
      <p:sp>
        <p:nvSpPr>
          <p:cNvPr id="28" name="矩形 27"/>
          <p:cNvSpPr/>
          <p:nvPr/>
        </p:nvSpPr>
        <p:spPr>
          <a:xfrm>
            <a:off x="14891385" y="9374505"/>
            <a:ext cx="1268730" cy="919480"/>
          </a:xfrm>
          <a:prstGeom prst="rect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r>
              <a:rPr lang="en-US" altLang="zh-CN" sz="2400" spc="120" dirty="0">
                <a:solidFill>
                  <a:srgbClr val="5E5E5E"/>
                </a:solidFill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  <a:sym typeface="+mn-ea"/>
              </a:rPr>
              <a:t>Hive</a:t>
            </a:r>
          </a:p>
        </p:txBody>
      </p:sp>
      <p:sp>
        <p:nvSpPr>
          <p:cNvPr id="29" name="矩形 28"/>
          <p:cNvSpPr/>
          <p:nvPr/>
        </p:nvSpPr>
        <p:spPr>
          <a:xfrm>
            <a:off x="16536670" y="9374505"/>
            <a:ext cx="1268730" cy="919480"/>
          </a:xfrm>
          <a:prstGeom prst="rect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r>
              <a:rPr lang="en-US" altLang="zh-CN" sz="2400" spc="120" dirty="0">
                <a:solidFill>
                  <a:srgbClr val="5E5E5E"/>
                </a:solidFill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  <a:sym typeface="+mn-ea"/>
              </a:rPr>
              <a:t>ES</a:t>
            </a:r>
          </a:p>
        </p:txBody>
      </p:sp>
      <p:sp>
        <p:nvSpPr>
          <p:cNvPr id="30" name="矩形 29"/>
          <p:cNvSpPr/>
          <p:nvPr/>
        </p:nvSpPr>
        <p:spPr>
          <a:xfrm>
            <a:off x="18181955" y="9374505"/>
            <a:ext cx="1268730" cy="919480"/>
          </a:xfrm>
          <a:prstGeom prst="rect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r>
              <a:rPr lang="en-US" altLang="zh-CN" sz="2400" spc="120" dirty="0">
                <a:solidFill>
                  <a:srgbClr val="5E5E5E"/>
                </a:solidFill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  <a:sym typeface="+mn-ea"/>
              </a:rPr>
              <a:t>DB</a:t>
            </a:r>
          </a:p>
        </p:txBody>
      </p:sp>
      <p:sp>
        <p:nvSpPr>
          <p:cNvPr id="31" name="右箭头 30"/>
          <p:cNvSpPr/>
          <p:nvPr/>
        </p:nvSpPr>
        <p:spPr>
          <a:xfrm rot="5400000">
            <a:off x="15283180" y="8710295"/>
            <a:ext cx="485775" cy="291465"/>
          </a:xfrm>
          <a:prstGeom prst="rightArrow">
            <a:avLst/>
          </a:prstGeom>
          <a:solidFill>
            <a:schemeClr val="accent1"/>
          </a:solid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50800" tIns="50800" rIns="50800" bIns="50800" numCol="1" spcCol="38100" rtlCol="0" anchor="ctr" forceAA="0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Alibaba PuHuiTi 3 85 Bold"/>
              <a:ea typeface="Alibaba PuHuiTi 3 85 Bold"/>
              <a:cs typeface="Alibaba PuHuiTi 3 85 Bold"/>
              <a:sym typeface="Alibaba PuHuiTi 3 85 Bold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4704695" y="6586220"/>
            <a:ext cx="4930140" cy="4064635"/>
          </a:xfrm>
          <a:prstGeom prst="rect">
            <a:avLst/>
          </a:prstGeom>
          <a:noFill/>
          <a:ln>
            <a:prstDash val="sysDot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t" anchorCtr="0" forceAA="0" compatLnSpc="1">
            <a:noAutofit/>
          </a:bodyPr>
          <a:lstStyle/>
          <a:p>
            <a:pPr lvl="0" algn="ctr">
              <a:lnSpc>
                <a:spcPct val="150000"/>
              </a:lnSpc>
              <a:spcAft>
                <a:spcPts val="1000"/>
              </a:spcAft>
              <a:buFont typeface="Arial" panose="020B0604020202020204" pitchFamily="34" charset="0"/>
            </a:pPr>
            <a:endParaRPr lang="en-US" altLang="zh-CN" sz="2400" spc="150" dirty="0">
              <a:solidFill>
                <a:srgbClr val="000000">
                  <a:lumMod val="65000"/>
                  <a:lumOff val="35000"/>
                </a:srgbClr>
              </a:solidFill>
              <a:latin typeface="思源黑体 CN Regular" panose="020B0500000000000000" charset="-122"/>
              <a:ea typeface="思源黑体 CN Regular" panose="020B0500000000000000" charset="-122"/>
              <a:cs typeface="Alibaba PuHuiTi 3.0 55 Regular" panose="00020600040101010101" pitchFamily="18" charset="-122"/>
              <a:sym typeface="Alibaba PuHuiTi 3 55 Regular"/>
            </a:endParaRPr>
          </a:p>
        </p:txBody>
      </p:sp>
      <p:sp>
        <p:nvSpPr>
          <p:cNvPr id="33" name="右箭头 32"/>
          <p:cNvSpPr/>
          <p:nvPr/>
        </p:nvSpPr>
        <p:spPr>
          <a:xfrm rot="5400000">
            <a:off x="16928465" y="8710295"/>
            <a:ext cx="485775" cy="291465"/>
          </a:xfrm>
          <a:prstGeom prst="rightArrow">
            <a:avLst/>
          </a:prstGeom>
          <a:solidFill>
            <a:schemeClr val="accent1"/>
          </a:solid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50800" tIns="50800" rIns="50800" bIns="50800" numCol="1" spcCol="38100" rtlCol="0" anchor="ctr" forceAA="0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Alibaba PuHuiTi 3 85 Bold"/>
              <a:ea typeface="Alibaba PuHuiTi 3 85 Bold"/>
              <a:cs typeface="Alibaba PuHuiTi 3 85 Bold"/>
              <a:sym typeface="Alibaba PuHuiTi 3 85 Bold"/>
            </a:endParaRPr>
          </a:p>
        </p:txBody>
      </p:sp>
      <p:sp>
        <p:nvSpPr>
          <p:cNvPr id="34" name="右箭头 33"/>
          <p:cNvSpPr/>
          <p:nvPr/>
        </p:nvSpPr>
        <p:spPr>
          <a:xfrm rot="5400000">
            <a:off x="18573750" y="8710295"/>
            <a:ext cx="485775" cy="291465"/>
          </a:xfrm>
          <a:prstGeom prst="rightArrow">
            <a:avLst/>
          </a:prstGeom>
          <a:solidFill>
            <a:schemeClr val="accent1"/>
          </a:solid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50800" tIns="50800" rIns="50800" bIns="50800" numCol="1" spcCol="38100" rtlCol="0" anchor="ctr" forceAA="0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Alibaba PuHuiTi 3 85 Bold"/>
              <a:ea typeface="Alibaba PuHuiTi 3 85 Bold"/>
              <a:cs typeface="Alibaba PuHuiTi 3 85 Bold"/>
              <a:sym typeface="Alibaba PuHuiTi 3 85 Bold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14892020" y="8375650"/>
            <a:ext cx="4742815" cy="650875"/>
          </a:xfrm>
          <a:prstGeom prst="rect">
            <a:avLst/>
          </a:prstGeom>
          <a:noFill/>
        </p:spPr>
        <p:txBody>
          <a:bodyPr rot="0" vert="horz" wrap="square" lIns="91440" tIns="45720" rIns="91440" bIns="45720" numCol="1" spcCol="0" rtlCol="0" anchor="t" forceAA="0">
            <a:noAutofit/>
            <a:scene3d>
              <a:camera prst="orthographicFront"/>
              <a:lightRig rig="threePt" dir="t"/>
            </a:scene3d>
          </a:bodyPr>
          <a:lstStyle/>
          <a:p>
            <a:pPr lvl="0" algn="ctr">
              <a:lnSpc>
                <a:spcPct val="150000"/>
              </a:lnSpc>
              <a:spcAft>
                <a:spcPts val="1000"/>
              </a:spcAft>
              <a:buFont typeface="Arial" panose="020B0604020202020204" pitchFamily="34" charset="0"/>
            </a:pPr>
            <a:endParaRPr lang="zh-CN" altLang="en-US" sz="2400" spc="150">
              <a:solidFill>
                <a:srgbClr val="000000">
                  <a:lumMod val="65000"/>
                  <a:lumOff val="35000"/>
                </a:srgbClr>
              </a:solidFill>
              <a:latin typeface="思源黑体 CN Regular" panose="020B0500000000000000" charset="-122"/>
              <a:ea typeface="思源黑体 CN Regular" panose="020B0500000000000000" charset="-122"/>
              <a:sym typeface="Alibaba PuHuiTi 3 55 Regular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20848955" y="9494203"/>
            <a:ext cx="2420620" cy="58102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50800" tIns="50800" rIns="50800" bIns="50800" numCol="1" spcCol="38100" rtlCol="0" anchor="ctr" forceAA="0">
            <a:spAutoFit/>
          </a:bodyPr>
          <a:lstStyle/>
          <a:p>
            <a:pPr marL="0" marR="0" indent="0" algn="l" defTabSz="243840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b="0" i="0" u="none" strike="noStrike" cap="none" spc="96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阿里巴巴普惠体 3.0" panose="00020600040101010101" charset="-122"/>
                <a:ea typeface="阿里巴巴普惠体 3.0" panose="00020600040101010101" charset="-122"/>
                <a:cs typeface="Alibaba PuHuiTi 3 55 Regular"/>
                <a:sym typeface="Alibaba PuHuiTi 3 55 Regular"/>
              </a:rPr>
              <a:t>场景下最优引擎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20848955" y="7390765"/>
            <a:ext cx="1634490" cy="58102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50800" tIns="50800" rIns="50800" bIns="50800" numCol="1" spcCol="38100" rtlCol="0" anchor="ctr" anchorCtr="0" forceAA="0">
            <a:spAutoFit/>
          </a:bodyPr>
          <a:lstStyle/>
          <a:p>
            <a:pPr marL="0" marR="0" indent="0" algn="l" defTabSz="243840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b="0" i="0" u="none" strike="noStrike" cap="none" spc="96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阿里巴巴普惠体 3.0" panose="00020600040101010101" charset="-122"/>
                <a:ea typeface="阿里巴巴普惠体 3.0" panose="00020600040101010101" charset="-122"/>
                <a:cs typeface="Alibaba PuHuiTi 3 55 Regular"/>
                <a:sym typeface="Alibaba PuHuiTi 3 55 Regular"/>
              </a:rPr>
              <a:t>粘合剂</a:t>
            </a:r>
          </a:p>
        </p:txBody>
      </p:sp>
      <p:sp>
        <p:nvSpPr>
          <p:cNvPr id="44" name="矩形 43"/>
          <p:cNvSpPr/>
          <p:nvPr/>
        </p:nvSpPr>
        <p:spPr>
          <a:xfrm>
            <a:off x="2713990" y="7450455"/>
            <a:ext cx="4101465" cy="577215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lnSpc>
                <a:spcPct val="150000"/>
              </a:lnSpc>
              <a:spcAft>
                <a:spcPts val="1000"/>
              </a:spcAft>
              <a:buFont typeface="Arial" panose="020B0604020202020204" pitchFamily="34" charset="0"/>
            </a:pPr>
            <a:r>
              <a:rPr lang="en-US" sz="1800" spc="150">
                <a:solidFill>
                  <a:srgbClr val="000000">
                    <a:lumMod val="65000"/>
                    <a:lumOff val="35000"/>
                  </a:srgbClr>
                </a:solidFill>
                <a:latin typeface="阿里巴巴普惠体 3.0" panose="00020600040101010101" charset="-122"/>
                <a:ea typeface="阿里巴巴普惠体 3.0" panose="00020600040101010101" charset="-122"/>
                <a:sym typeface="Alibaba PuHuiTi 3 55 Regular"/>
              </a:rPr>
              <a:t>tablescan</a:t>
            </a:r>
            <a:r>
              <a:rPr lang="zh-CN" altLang="en-US" sz="1800" spc="150">
                <a:solidFill>
                  <a:srgbClr val="000000">
                    <a:lumMod val="65000"/>
                    <a:lumOff val="35000"/>
                  </a:srgbClr>
                </a:solidFill>
                <a:latin typeface="阿里巴巴普惠体 3.0" panose="00020600040101010101" charset="-122"/>
                <a:ea typeface="阿里巴巴普惠体 3.0" panose="00020600040101010101" charset="-122"/>
                <a:sym typeface="Alibaba PuHuiTi 3 55 Regular"/>
              </a:rPr>
              <a:t>下推</a:t>
            </a:r>
            <a:endParaRPr lang="zh-CN" altLang="en-US" sz="1800" spc="150" dirty="0">
              <a:solidFill>
                <a:srgbClr val="000000">
                  <a:lumMod val="65000"/>
                  <a:lumOff val="35000"/>
                </a:srgbClr>
              </a:solidFill>
              <a:latin typeface="阿里巴巴普惠体 3.0" panose="00020600040101010101" charset="-122"/>
              <a:ea typeface="阿里巴巴普惠体 3.0" panose="00020600040101010101" charset="-122"/>
              <a:cs typeface="Alibaba PuHuiTi 3.0 55 Regular" panose="00020600040101010101" pitchFamily="18" charset="-122"/>
              <a:sym typeface="Alibaba PuHuiTi 3 55 Regular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16802735" y="7450455"/>
            <a:ext cx="2420620" cy="577215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lnSpc>
                <a:spcPct val="150000"/>
              </a:lnSpc>
              <a:spcAft>
                <a:spcPts val="1000"/>
              </a:spcAft>
              <a:buFont typeface="Arial" panose="020B0604020202020204" pitchFamily="34" charset="0"/>
            </a:pPr>
            <a:r>
              <a:rPr lang="zh-CN" altLang="en-US" sz="1800" spc="150" dirty="0">
                <a:solidFill>
                  <a:srgbClr val="000000">
                    <a:lumMod val="65000"/>
                    <a:lumOff val="35000"/>
                  </a:srgbClr>
                </a:solidFill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  <a:sym typeface="Alibaba PuHuiTi 3 55 Regular"/>
              </a:rPr>
              <a:t>下推</a:t>
            </a:r>
            <a:r>
              <a:rPr lang="en-US" altLang="zh-CN" sz="1800" spc="150" dirty="0">
                <a:solidFill>
                  <a:srgbClr val="000000">
                    <a:lumMod val="65000"/>
                    <a:lumOff val="35000"/>
                  </a:srgbClr>
                </a:solidFill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  <a:sym typeface="Alibaba PuHuiTi 3 55 Regular"/>
              </a:rPr>
              <a:t>“</a:t>
            </a:r>
            <a:r>
              <a:rPr lang="zh-CN" altLang="en-US" sz="1800" spc="150" dirty="0">
                <a:solidFill>
                  <a:srgbClr val="000000">
                    <a:lumMod val="65000"/>
                    <a:lumOff val="35000"/>
                  </a:srgbClr>
                </a:solidFill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  <a:sym typeface="Alibaba PuHuiTi 3 55 Regular"/>
              </a:rPr>
              <a:t>执行树</a:t>
            </a:r>
            <a:r>
              <a:rPr lang="en-US" altLang="zh-CN" sz="1800" spc="150" dirty="0">
                <a:solidFill>
                  <a:srgbClr val="000000">
                    <a:lumMod val="65000"/>
                    <a:lumOff val="35000"/>
                  </a:srgbClr>
                </a:solidFill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  <a:sym typeface="Alibaba PuHuiTi 3 55 Regular"/>
              </a:rPr>
              <a:t>”</a:t>
            </a:r>
            <a:endParaRPr lang="zh-CN" altLang="en-US" sz="1800" spc="150" dirty="0">
              <a:solidFill>
                <a:srgbClr val="000000">
                  <a:lumMod val="65000"/>
                  <a:lumOff val="35000"/>
                </a:srgbClr>
              </a:solidFill>
              <a:latin typeface="阿里巴巴普惠体 3.0" panose="00020600040101010101" charset="-122"/>
              <a:ea typeface="阿里巴巴普惠体 3.0" panose="00020600040101010101" charset="-122"/>
              <a:cs typeface="Alibaba PuHuiTi 3.0 55 Regular" panose="00020600040101010101" pitchFamily="18" charset="-122"/>
              <a:sym typeface="Alibaba PuHuiTi 3 55 Regular"/>
            </a:endParaRPr>
          </a:p>
        </p:txBody>
      </p:sp>
      <p:sp>
        <p:nvSpPr>
          <p:cNvPr id="288" name="输入正文内容，根据长度来进行调整。…"/>
          <p:cNvSpPr txBox="1"/>
          <p:nvPr/>
        </p:nvSpPr>
        <p:spPr>
          <a:xfrm>
            <a:off x="2298700" y="11438255"/>
            <a:ext cx="7522210" cy="1163320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>
            <a:noAutofit/>
          </a:bodyPr>
          <a:lstStyle/>
          <a:p>
            <a:pPr marL="342900" indent="-342900" eaLnBrk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800" spc="120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</a:rPr>
              <a:t>OneSQL</a:t>
            </a:r>
            <a:r>
              <a:rPr lang="zh-CN" altLang="en-US" sz="2800" spc="120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</a:rPr>
              <a:t>，但性能较低</a:t>
            </a:r>
          </a:p>
          <a:p>
            <a:pPr marL="342900" indent="-342900" eaLnBrk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800" spc="120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</a:rPr>
              <a:t>Catalog</a:t>
            </a:r>
            <a:r>
              <a:rPr lang="zh-CN" altLang="en-US" sz="2800" spc="120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</a:rPr>
              <a:t>不同，存储位置对用户不透明</a:t>
            </a:r>
          </a:p>
        </p:txBody>
      </p:sp>
      <p:sp>
        <p:nvSpPr>
          <p:cNvPr id="47" name="输入正文内容，根据长度来进行调整。…"/>
          <p:cNvSpPr txBox="1"/>
          <p:nvPr/>
        </p:nvSpPr>
        <p:spPr>
          <a:xfrm>
            <a:off x="14705965" y="11438255"/>
            <a:ext cx="7139305" cy="1232535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>
            <a:noAutofit/>
          </a:bodyPr>
          <a:lstStyle/>
          <a:p>
            <a:pPr marL="342900" indent="-342900" algn="l" eaLnBrk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800" spc="120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</a:rPr>
              <a:t>逻辑元数据，存储透明化</a:t>
            </a:r>
          </a:p>
          <a:p>
            <a:pPr marL="342900" indent="-342900" algn="l" eaLnBrk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800" spc="120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</a:rPr>
              <a:t>引擎各司其职，性能有保障</a:t>
            </a:r>
          </a:p>
        </p:txBody>
      </p:sp>
      <p:sp>
        <p:nvSpPr>
          <p:cNvPr id="48" name="矩形 47"/>
          <p:cNvSpPr/>
          <p:nvPr/>
        </p:nvSpPr>
        <p:spPr>
          <a:xfrm>
            <a:off x="15018385" y="7450455"/>
            <a:ext cx="1518285" cy="577215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lnSpc>
                <a:spcPct val="150000"/>
              </a:lnSpc>
              <a:spcAft>
                <a:spcPts val="1000"/>
              </a:spcAft>
              <a:buFont typeface="Arial" panose="020B0604020202020204" pitchFamily="34" charset="0"/>
            </a:pPr>
            <a:r>
              <a:rPr lang="zh-CN" sz="1800" spc="150" dirty="0">
                <a:solidFill>
                  <a:srgbClr val="000000">
                    <a:lumMod val="65000"/>
                    <a:lumOff val="35000"/>
                  </a:srgbClr>
                </a:solidFill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  <a:sym typeface="Alibaba PuHuiTi 3 55 Regular"/>
              </a:rPr>
              <a:t>物化视图</a:t>
            </a:r>
          </a:p>
        </p:txBody>
      </p:sp>
      <p:sp>
        <p:nvSpPr>
          <p:cNvPr id="50" name="矩形 49" descr="7b0a2020202022776f7264617274223a2022220a7d0a"/>
          <p:cNvSpPr/>
          <p:nvPr/>
        </p:nvSpPr>
        <p:spPr>
          <a:xfrm>
            <a:off x="8149590" y="6975951"/>
            <a:ext cx="6217285" cy="3362325"/>
          </a:xfrm>
          <a:prstGeom prst="rect">
            <a:avLst/>
          </a:prstGeom>
          <a:noFill/>
        </p:spPr>
        <p:txBody>
          <a:bodyPr wrap="none" lIns="90170" tIns="46990" rIns="90170" bIns="46990" rtlCol="0" anchor="t">
            <a:noAutofit/>
            <a:scene3d>
              <a:camera prst="obliqueBottomRight"/>
              <a:lightRig rig="flat" dir="t"/>
            </a:scene3d>
            <a:sp3d extrusionH="381000" contourW="12700" prstMaterial="matte">
              <a:extrusionClr>
                <a:srgbClr val="1F6BD0"/>
              </a:extrusionClr>
              <a:contourClr>
                <a:srgbClr val="1F6BD0"/>
              </a:contourClr>
            </a:sp3d>
          </a:bodyPr>
          <a:lstStyle/>
          <a:p>
            <a:pPr lvl="0" algn="ctr" eaLnBrk="1">
              <a:lnSpc>
                <a:spcPct val="200000"/>
              </a:lnSpc>
              <a:buFont typeface="Arial" panose="020B0604020202020204" pitchFamily="34" charset="0"/>
            </a:pPr>
            <a:r>
              <a:rPr lang="zh-CN" sz="5400" spc="120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  <a:sym typeface="+mn-ea"/>
              </a:rPr>
              <a:t>取长补短</a:t>
            </a:r>
          </a:p>
          <a:p>
            <a:pPr lvl="0" algn="ctr" eaLnBrk="1">
              <a:lnSpc>
                <a:spcPct val="200000"/>
              </a:lnSpc>
              <a:buFont typeface="Arial" panose="020B0604020202020204" pitchFamily="34" charset="0"/>
            </a:pPr>
            <a:r>
              <a:rPr lang="zh-CN" sz="5400" spc="120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  <a:sym typeface="+mn-ea"/>
              </a:rPr>
              <a:t>不重复造轮子</a:t>
            </a:r>
            <a:endParaRPr lang="zh-CN" altLang="en-US" sz="5400" b="1" spc="120" dirty="0">
              <a:ln w="12700" cmpd="sng"/>
              <a:solidFill>
                <a:srgbClr val="5BB8FF"/>
              </a:solidFill>
              <a:effectLst>
                <a:reflection blurRad="50800" stA="40000" endA="900" endPos="72000" dir="5400000" sy="-100000" algn="bl" rotWithShape="0"/>
              </a:effectLst>
              <a:latin typeface="阿里巴巴普惠体 3.0" panose="00020600040101010101" charset="-122"/>
              <a:ea typeface="阿里巴巴普惠体 3.0" panose="00020600040101010101" charset="-122"/>
              <a:cs typeface="Alibaba PuHuiTi 3.0 55 Regular" panose="00020600040101010101" pitchFamily="18" charset="-122"/>
              <a:sym typeface="+mn-ea"/>
            </a:endParaRPr>
          </a:p>
        </p:txBody>
      </p:sp>
      <p:sp>
        <p:nvSpPr>
          <p:cNvPr id="51" name="左箭头 50"/>
          <p:cNvSpPr/>
          <p:nvPr/>
        </p:nvSpPr>
        <p:spPr>
          <a:xfrm>
            <a:off x="19873595" y="7526020"/>
            <a:ext cx="552450" cy="309245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000000"/>
          </a:solid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50800" tIns="50800" rIns="50800" bIns="50800" numCol="1" spcCol="38100" rtlCol="0" anchor="ctr" forceAA="0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Alibaba PuHuiTi 3 85 Bold"/>
              <a:ea typeface="Alibaba PuHuiTi 3 85 Bold"/>
              <a:cs typeface="Alibaba PuHuiTi 3 85 Bold"/>
              <a:sym typeface="Alibaba PuHuiTi 3 85 Bold"/>
            </a:endParaRPr>
          </a:p>
        </p:txBody>
      </p:sp>
      <p:sp>
        <p:nvSpPr>
          <p:cNvPr id="52" name="左箭头 51"/>
          <p:cNvSpPr/>
          <p:nvPr/>
        </p:nvSpPr>
        <p:spPr>
          <a:xfrm>
            <a:off x="19873595" y="9679940"/>
            <a:ext cx="552450" cy="309245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000000"/>
          </a:solid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50800" tIns="50800" rIns="50800" bIns="50800" numCol="1" spcCol="38100" rtlCol="0" anchor="ctr" forceAA="0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Alibaba PuHuiTi 3 85 Bold"/>
              <a:ea typeface="Alibaba PuHuiTi 3 85 Bold"/>
              <a:cs typeface="Alibaba PuHuiTi 3 85 Bold"/>
              <a:sym typeface="Alibaba PuHuiTi 3 85 Bold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 bldLvl="0" animBg="1"/>
      <p:bldP spid="6" grpId="1" animBg="1"/>
      <p:bldP spid="5" grpId="0" bldLvl="0" animBg="1"/>
      <p:bldP spid="5" grpId="1" animBg="1"/>
      <p:bldP spid="7" grpId="0" bldLvl="0" animBg="1"/>
      <p:bldP spid="7" grpId="1" animBg="1"/>
      <p:bldP spid="8" grpId="0" bldLvl="0" animBg="1"/>
      <p:bldP spid="8" grpId="1" animBg="1"/>
      <p:bldP spid="23" grpId="0" bldLvl="0" animBg="1"/>
      <p:bldP spid="23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  <p:bldP spid="24" grpId="0" bldLvl="0" animBg="1"/>
      <p:bldP spid="24" grpId="1" animBg="1"/>
      <p:bldP spid="18" grpId="0"/>
      <p:bldP spid="18" grpId="1"/>
      <p:bldP spid="26" grpId="0" bldLvl="0" animBg="1"/>
      <p:bldP spid="26" grpId="1" animBg="1"/>
      <p:bldP spid="27" grpId="0" bldLvl="0" animBg="1"/>
      <p:bldP spid="27" grpId="1" animBg="1"/>
      <p:bldP spid="28" grpId="0" bldLvl="0" animBg="1"/>
      <p:bldP spid="28" grpId="1" animBg="1"/>
      <p:bldP spid="29" grpId="0" bldLvl="0" animBg="1"/>
      <p:bldP spid="29" grpId="1" animBg="1"/>
      <p:bldP spid="30" grpId="0" bldLvl="0" animBg="1"/>
      <p:bldP spid="30" grpId="1" animBg="1"/>
      <p:bldP spid="31" grpId="0" bldLvl="0" animBg="1"/>
      <p:bldP spid="31" grpId="1" animBg="1"/>
      <p:bldP spid="32" grpId="0" bldLvl="0" animBg="1"/>
      <p:bldP spid="32" grpId="1" animBg="1"/>
      <p:bldP spid="33" grpId="0" bldLvl="0" animBg="1"/>
      <p:bldP spid="33" grpId="1" animBg="1"/>
      <p:bldP spid="34" grpId="0" bldLvl="0" animBg="1"/>
      <p:bldP spid="34" grpId="1" animBg="1"/>
      <p:bldP spid="35" grpId="0"/>
      <p:bldP spid="35" grpId="1"/>
      <p:bldP spid="39" grpId="0" bldLvl="0" animBg="1"/>
      <p:bldP spid="39" grpId="1" animBg="1"/>
      <p:bldP spid="42" grpId="0" bldLvl="0" animBg="1"/>
      <p:bldP spid="42" grpId="1" animBg="1"/>
      <p:bldP spid="44" grpId="0" bldLvl="0" animBg="1"/>
      <p:bldP spid="44" grpId="1" animBg="1"/>
      <p:bldP spid="46" grpId="0" bldLvl="0" animBg="1"/>
      <p:bldP spid="46" grpId="1" animBg="1"/>
      <p:bldP spid="288" grpId="0" animBg="1"/>
      <p:bldP spid="288" grpId="1"/>
      <p:bldP spid="47" grpId="0" animBg="1"/>
      <p:bldP spid="47" grpId="1"/>
      <p:bldP spid="48" grpId="0" bldLvl="0" animBg="1"/>
      <p:bldP spid="48" grpId="1" animBg="1"/>
      <p:bldP spid="50" grpId="0"/>
      <p:bldP spid="50" grpId="1"/>
      <p:bldP spid="51" grpId="0" bldLvl="0" animBg="1"/>
      <p:bldP spid="51" grpId="1" animBg="1"/>
      <p:bldP spid="52" grpId="0" bldLvl="0" animBg="1"/>
      <p:bldP spid="52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「重点数据」排版样式"/>
          <p:cNvSpPr txBox="1">
            <a:spLocks noGrp="1"/>
          </p:cNvSpPr>
          <p:nvPr>
            <p:custDataLst>
              <p:tags r:id="rId1"/>
            </p:custDataLst>
          </p:nvPr>
        </p:nvSpPr>
        <p:spPr>
          <a:xfrm>
            <a:off x="242" y="1986915"/>
            <a:ext cx="24379706" cy="1092200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normAutofit/>
          </a:bodyPr>
          <a:lstStyle>
            <a:lvl1pPr marL="0" marR="0" indent="0" algn="ctr" defTabSz="2438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600" b="1" i="0" u="none" strike="noStrike" cap="none" spc="224" baseline="0">
                <a:solidFill>
                  <a:srgbClr val="000000"/>
                </a:solidFill>
                <a:uFillTx/>
                <a:latin typeface="Alibaba PuHuiTi 3.0 75 SemiBold" panose="00020600040101010101" pitchFamily="18" charset="-122"/>
                <a:ea typeface="Alibaba PuHuiTi 3.0 75 SemiBold" panose="00020600040101010101" pitchFamily="18" charset="-122"/>
                <a:cs typeface="Alibaba PuHuiTi 3.0 75 SemiBold" panose="00020600040101010101" pitchFamily="18" charset="-122"/>
                <a:sym typeface="Alibaba PuHuiTi 3 75 SemiBold"/>
              </a:defRPr>
            </a:lvl1pPr>
            <a:lvl2pPr marL="0" marR="0" indent="457200" algn="l" defTabSz="2438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600" b="0" i="0" u="none" strike="noStrike" cap="none" spc="384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Alibaba PuHuiTi 3 75 SemiBold"/>
              </a:defRPr>
            </a:lvl2pPr>
            <a:lvl3pPr marL="0" marR="0" indent="914400" algn="l" defTabSz="2438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600" b="0" i="0" u="none" strike="noStrike" cap="none" spc="384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Alibaba PuHuiTi 3 75 SemiBold"/>
              </a:defRPr>
            </a:lvl3pPr>
            <a:lvl4pPr marL="0" marR="0" indent="1371600" algn="l" defTabSz="2438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600" b="0" i="0" u="none" strike="noStrike" cap="none" spc="384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Alibaba PuHuiTi 3 75 SemiBold"/>
              </a:defRPr>
            </a:lvl4pPr>
            <a:lvl5pPr marL="0" marR="0" indent="1828800" algn="l" defTabSz="2438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600" b="0" i="0" u="none" strike="noStrike" cap="none" spc="384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Alibaba PuHuiTi 3 75 SemiBold"/>
              </a:defRPr>
            </a:lvl5pPr>
            <a:lvl6pPr marL="0" marR="0" indent="2286000" algn="l" defTabSz="2438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600" b="0" i="0" u="none" strike="noStrike" cap="none" spc="384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Alibaba PuHuiTi 3 75 SemiBold"/>
              </a:defRPr>
            </a:lvl6pPr>
            <a:lvl7pPr marL="0" marR="0" indent="2743200" algn="l" defTabSz="2438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600" b="0" i="0" u="none" strike="noStrike" cap="none" spc="384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Alibaba PuHuiTi 3 75 SemiBold"/>
              </a:defRPr>
            </a:lvl7pPr>
            <a:lvl8pPr marL="0" marR="0" indent="3200400" algn="l" defTabSz="2438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600" b="0" i="0" u="none" strike="noStrike" cap="none" spc="384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Alibaba PuHuiTi 3 75 SemiBold"/>
              </a:defRPr>
            </a:lvl8pPr>
            <a:lvl9pPr marL="0" marR="0" indent="3657600" algn="l" defTabSz="2438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600" b="0" i="0" u="none" strike="noStrike" cap="none" spc="384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Alibaba PuHuiTi 3 75 SemiBold"/>
              </a:defRPr>
            </a:lvl9pPr>
          </a:lstStyle>
          <a:p>
            <a:r>
              <a:rPr lang="zh-CN" altLang="en-US">
                <a:latin typeface="阿里巴巴普惠体 3.0" panose="00020600040101010101" charset="-122"/>
                <a:ea typeface="阿里巴巴普惠体 3.0" panose="00020600040101010101" charset="-122"/>
              </a:rPr>
              <a:t>查询</a:t>
            </a:r>
          </a:p>
        </p:txBody>
      </p:sp>
      <p:sp>
        <p:nvSpPr>
          <p:cNvPr id="10" name="输入正文内容，根据长度来进行调整。…"/>
          <p:cNvSpPr txBox="1"/>
          <p:nvPr>
            <p:custDataLst>
              <p:tags r:id="rId2"/>
            </p:custDataLst>
          </p:nvPr>
        </p:nvSpPr>
        <p:spPr>
          <a:xfrm>
            <a:off x="13445490" y="3791585"/>
            <a:ext cx="9975215" cy="4605020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>
            <a:no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2800" b="1" spc="120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</a:rPr>
              <a:t>物化</a:t>
            </a:r>
            <a:r>
              <a:rPr lang="zh-CN" altLang="en-US" sz="2800" spc="120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</a:rPr>
              <a:t>：</a:t>
            </a:r>
            <a:r>
              <a:rPr lang="en-US" altLang="zh-CN" sz="2800" spc="120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</a:rPr>
              <a:t>mv</a:t>
            </a:r>
            <a:r>
              <a:rPr lang="zh-CN" altLang="en-US" sz="2800" spc="120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</a:rPr>
              <a:t>根据场景可选择不同的存储引擎，如</a:t>
            </a:r>
            <a:r>
              <a:rPr lang="en-US" altLang="zh-CN" sz="2800" spc="120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</a:rPr>
              <a:t>Doris</a:t>
            </a:r>
            <a:r>
              <a:rPr lang="zh-CN" altLang="en-US" sz="2800" spc="120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</a:rPr>
              <a:t>、</a:t>
            </a:r>
            <a:r>
              <a:rPr lang="en-US" altLang="zh-CN" sz="2800" spc="120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</a:rPr>
              <a:t>ES</a:t>
            </a:r>
            <a:r>
              <a:rPr lang="zh-CN" altLang="en-US" sz="2800" spc="120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</a:rPr>
              <a:t>、</a:t>
            </a:r>
            <a:r>
              <a:rPr lang="en-US" altLang="zh-CN" sz="2800" spc="120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</a:rPr>
              <a:t>P</a:t>
            </a:r>
            <a:r>
              <a:rPr lang="zh-CN" altLang="en-US" sz="2800" spc="120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</a:rPr>
              <a:t>hoenix，</a:t>
            </a:r>
            <a:r>
              <a:rPr lang="en-US" altLang="zh-CN" sz="2800" spc="120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</a:rPr>
              <a:t>“</a:t>
            </a:r>
            <a:r>
              <a:rPr lang="zh-CN" altLang="en-US" sz="2800" spc="120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</a:rPr>
              <a:t>一张表</a:t>
            </a:r>
            <a:r>
              <a:rPr lang="en-US" altLang="zh-CN" sz="2800" spc="120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</a:rPr>
              <a:t>”</a:t>
            </a:r>
            <a:r>
              <a:rPr lang="zh-CN" altLang="en-US" sz="2800" spc="120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</a:rPr>
              <a:t>支撑各类场景，</a:t>
            </a:r>
            <a:r>
              <a:rPr lang="en-US" altLang="zh-CN" sz="2800" spc="120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</a:rPr>
              <a:t>SQL Auto Rewrite</a:t>
            </a:r>
            <a:endParaRPr lang="zh-CN" altLang="en-US" sz="2800" spc="120" dirty="0">
              <a:latin typeface="阿里巴巴普惠体 3.0" panose="00020600040101010101" charset="-122"/>
              <a:ea typeface="阿里巴巴普惠体 3.0" panose="00020600040101010101" charset="-122"/>
              <a:cs typeface="Alibaba PuHuiTi 3.0 55 Regular" panose="00020600040101010101" pitchFamily="18" charset="-12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CN" sz="2800" spc="120" dirty="0">
              <a:latin typeface="阿里巴巴普惠体 3.0" panose="00020600040101010101" charset="-122"/>
              <a:ea typeface="阿里巴巴普惠体 3.0" panose="00020600040101010101" charset="-122"/>
              <a:cs typeface="Alibaba PuHuiTi 3.0 55 Regular" panose="00020600040101010101" pitchFamily="18" charset="-122"/>
            </a:endParaRPr>
          </a:p>
          <a:p>
            <a:pPr>
              <a:buFont typeface="Arial" panose="020B0604020202020204" pitchFamily="34" charset="0"/>
            </a:pPr>
            <a:r>
              <a:rPr lang="en-US" altLang="zh-CN" sz="2800" b="1" spc="120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</a:rPr>
              <a:t>Pushdown</a:t>
            </a:r>
            <a:r>
              <a:rPr lang="zh-CN" altLang="en-US" sz="2800" spc="120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</a:rPr>
              <a:t>：将</a:t>
            </a:r>
            <a:r>
              <a:rPr lang="en-US" altLang="zh-CN" sz="2800" spc="120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</a:rPr>
              <a:t>SQL</a:t>
            </a:r>
            <a:r>
              <a:rPr lang="zh-CN" altLang="en-US" sz="2800" spc="120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</a:rPr>
              <a:t>分支</a:t>
            </a:r>
            <a:r>
              <a:rPr lang="en-US" altLang="zh-CN" sz="2800" spc="120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</a:rPr>
              <a:t>“</a:t>
            </a:r>
            <a:r>
              <a:rPr lang="zh-CN" altLang="en-US" sz="2800" spc="120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</a:rPr>
              <a:t>尽可能</a:t>
            </a:r>
            <a:r>
              <a:rPr lang="en-US" altLang="zh-CN" sz="2800" spc="120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</a:rPr>
              <a:t>”</a:t>
            </a:r>
            <a:r>
              <a:rPr lang="zh-CN" altLang="en-US" sz="2800" spc="120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</a:rPr>
              <a:t>的</a:t>
            </a:r>
            <a:r>
              <a:rPr lang="en-US" altLang="zh-CN" sz="2800" spc="120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</a:rPr>
              <a:t>pushdown</a:t>
            </a:r>
            <a:r>
              <a:rPr lang="zh-CN" altLang="en-US" sz="2800" spc="120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</a:rPr>
              <a:t>到下层</a:t>
            </a:r>
            <a:r>
              <a:rPr lang="en-US" altLang="zh-CN" sz="2800" spc="120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</a:rPr>
              <a:t>OLAP</a:t>
            </a:r>
            <a:r>
              <a:rPr lang="zh-CN" altLang="en-US" sz="2800" spc="120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</a:rPr>
              <a:t>引擎计算，保障计算性能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zh-CN" altLang="en-US" sz="2800" spc="120" dirty="0">
              <a:latin typeface="阿里巴巴普惠体 3.0" panose="00020600040101010101" charset="-122"/>
              <a:ea typeface="阿里巴巴普惠体 3.0" panose="00020600040101010101" charset="-122"/>
              <a:cs typeface="Alibaba PuHuiTi 3.0 55 Regular" panose="00020600040101010101" pitchFamily="18" charset="-122"/>
            </a:endParaRPr>
          </a:p>
          <a:p>
            <a:pPr>
              <a:buFont typeface="Arial" panose="020B0604020202020204" pitchFamily="34" charset="0"/>
            </a:pPr>
            <a:r>
              <a:rPr lang="zh-CN" altLang="en-US" sz="2800" b="1" spc="120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  <a:sym typeface="+mn-ea"/>
              </a:rPr>
              <a:t>跨源</a:t>
            </a:r>
            <a:r>
              <a:rPr lang="zh-CN" altLang="en-US" sz="2800" spc="120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  <a:sym typeface="+mn-ea"/>
              </a:rPr>
              <a:t>：和离线数仓、</a:t>
            </a:r>
            <a:r>
              <a:rPr lang="en-US" altLang="zh-CN" sz="2800" spc="120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  <a:sym typeface="+mn-ea"/>
              </a:rPr>
              <a:t>DB</a:t>
            </a:r>
            <a:r>
              <a:rPr lang="zh-CN" altLang="en-US" sz="2800" spc="120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  <a:sym typeface="+mn-ea"/>
              </a:rPr>
              <a:t>进行关联分析，不仅异构，还能异地</a:t>
            </a:r>
            <a:endParaRPr lang="zh-CN" altLang="en-US" sz="2800" spc="120" dirty="0">
              <a:latin typeface="阿里巴巴普惠体 3.0" panose="00020600040101010101" charset="-122"/>
              <a:ea typeface="阿里巴巴普惠体 3.0" panose="00020600040101010101" charset="-122"/>
              <a:cs typeface="Alibaba PuHuiTi 3.0 55 Regular" panose="00020600040101010101" pitchFamily="18" charset="-122"/>
            </a:endParaRPr>
          </a:p>
          <a:p>
            <a:pPr>
              <a:buFont typeface="Arial" panose="020B0604020202020204" pitchFamily="34" charset="0"/>
            </a:pPr>
            <a:endParaRPr lang="zh-CN" altLang="en-US" sz="2800" spc="120" dirty="0">
              <a:latin typeface="阿里巴巴普惠体 3.0" panose="00020600040101010101" charset="-122"/>
              <a:ea typeface="阿里巴巴普惠体 3.0" panose="00020600040101010101" charset="-122"/>
              <a:cs typeface="Alibaba PuHuiTi 3.0 55 Regular" panose="00020600040101010101" pitchFamily="18" charset="-122"/>
            </a:endParaRPr>
          </a:p>
          <a:p>
            <a:pPr>
              <a:buFont typeface="Arial" panose="020B0604020202020204" pitchFamily="34" charset="0"/>
            </a:pPr>
            <a:r>
              <a:rPr lang="zh-CN" altLang="en-US" sz="2800" b="1" spc="120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</a:rPr>
              <a:t>数据湖</a:t>
            </a:r>
            <a:r>
              <a:rPr lang="zh-CN" altLang="en-US" sz="2800" spc="120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</a:rPr>
              <a:t>：虚拟数据湖，集成数据分析更高效，成本更低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zh-CN" altLang="en-US" sz="2800" spc="120" dirty="0">
              <a:latin typeface="阿里巴巴普惠体 3.0" panose="00020600040101010101" charset="-122"/>
              <a:ea typeface="阿里巴巴普惠体 3.0" panose="00020600040101010101" charset="-122"/>
              <a:cs typeface="Alibaba PuHuiTi 3.0 55 Regular" panose="00020600040101010101" pitchFamily="18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3445490" y="9109075"/>
            <a:ext cx="2419350" cy="7810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3445490" y="10155555"/>
            <a:ext cx="10106025" cy="1838325"/>
          </a:xfrm>
          <a:prstGeom prst="rect">
            <a:avLst/>
          </a:prstGeom>
        </p:spPr>
      </p:pic>
      <p:pic>
        <p:nvPicPr>
          <p:cNvPr id="8198" name="Picture 6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460" y="3909695"/>
            <a:ext cx="12400280" cy="6245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文本框 12"/>
          <p:cNvSpPr txBox="1"/>
          <p:nvPr>
            <p:custDataLst>
              <p:tags r:id="rId6"/>
            </p:custDataLst>
          </p:nvPr>
        </p:nvSpPr>
        <p:spPr>
          <a:xfrm>
            <a:off x="8696325" y="12364085"/>
            <a:ext cx="6582410" cy="74104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50800" tIns="50800" rIns="50800" bIns="50800" numCol="1" spcCol="38100" rtlCol="0" anchor="t" forceAA="0">
            <a:spAutoFit/>
          </a:bodyPr>
          <a:lstStyle/>
          <a:p>
            <a:pPr algn="ctr">
              <a:buFont typeface="Arial" panose="020B0604020202020204" pitchFamily="34" charset="0"/>
            </a:pPr>
            <a:r>
              <a:rPr lang="en-US" altLang="zh-CN" sz="3200" b="1" spc="120" dirty="0">
                <a:solidFill>
                  <a:srgbClr val="FF0000"/>
                </a:solidFill>
                <a:latin typeface="Alibaba PuHuiTi 3.0 85 Bold" panose="00020600040101010101" charset="-122"/>
                <a:ea typeface="Alibaba PuHuiTi 3.0 85 Bold" panose="00020600040101010101" charset="-122"/>
                <a:cs typeface="Alibaba PuHuiTi 3.0 55 Regular" panose="00020600040101010101" pitchFamily="18" charset="-122"/>
                <a:sym typeface="+mn-ea"/>
              </a:rPr>
              <a:t>Trino Doris Connector</a:t>
            </a:r>
            <a:endParaRPr kumimoji="0" lang="en-US" altLang="zh-CN" sz="3200" b="1" i="0" u="none" strike="noStrike" cap="none" spc="12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Alibaba PuHuiTi 3.0 85 Bold" panose="00020600040101010101" charset="-122"/>
              <a:ea typeface="Alibaba PuHuiTi 3.0 85 Bold" panose="00020600040101010101" charset="-122"/>
              <a:cs typeface="Alibaba PuHuiTi 3.0 55 Regular" panose="00020600040101010101" pitchFamily="18" charset="-122"/>
              <a:sym typeface="+mn-ea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/>
      <p:bldP spid="13" grpId="0" bldLvl="0" animBg="1"/>
      <p:bldP spid="13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「重点数据」排版样式"/>
          <p:cNvSpPr txBox="1">
            <a:spLocks noGrp="1"/>
          </p:cNvSpPr>
          <p:nvPr>
            <p:custDataLst>
              <p:tags r:id="rId1"/>
            </p:custDataLst>
          </p:nvPr>
        </p:nvSpPr>
        <p:spPr>
          <a:xfrm>
            <a:off x="2147" y="1485900"/>
            <a:ext cx="24379706" cy="1092200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normAutofit/>
          </a:bodyPr>
          <a:lstStyle>
            <a:lvl1pPr marL="0" marR="0" indent="0" algn="ctr" defTabSz="2438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600" b="1" i="0" u="none" strike="noStrike" cap="none" spc="224" baseline="0">
                <a:solidFill>
                  <a:srgbClr val="000000"/>
                </a:solidFill>
                <a:uFillTx/>
                <a:latin typeface="Alibaba PuHuiTi 3.0 75 SemiBold" panose="00020600040101010101" pitchFamily="18" charset="-122"/>
                <a:ea typeface="Alibaba PuHuiTi 3.0 75 SemiBold" panose="00020600040101010101" pitchFamily="18" charset="-122"/>
                <a:cs typeface="Alibaba PuHuiTi 3.0 75 SemiBold" panose="00020600040101010101" pitchFamily="18" charset="-122"/>
                <a:sym typeface="Alibaba PuHuiTi 3 75 SemiBold"/>
              </a:defRPr>
            </a:lvl1pPr>
            <a:lvl2pPr marL="0" marR="0" indent="457200" algn="l" defTabSz="2438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600" b="0" i="0" u="none" strike="noStrike" cap="none" spc="384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Alibaba PuHuiTi 3 75 SemiBold"/>
              </a:defRPr>
            </a:lvl2pPr>
            <a:lvl3pPr marL="0" marR="0" indent="914400" algn="l" defTabSz="2438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600" b="0" i="0" u="none" strike="noStrike" cap="none" spc="384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Alibaba PuHuiTi 3 75 SemiBold"/>
              </a:defRPr>
            </a:lvl3pPr>
            <a:lvl4pPr marL="0" marR="0" indent="1371600" algn="l" defTabSz="2438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600" b="0" i="0" u="none" strike="noStrike" cap="none" spc="384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Alibaba PuHuiTi 3 75 SemiBold"/>
              </a:defRPr>
            </a:lvl4pPr>
            <a:lvl5pPr marL="0" marR="0" indent="1828800" algn="l" defTabSz="2438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600" b="0" i="0" u="none" strike="noStrike" cap="none" spc="384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Alibaba PuHuiTi 3 75 SemiBold"/>
              </a:defRPr>
            </a:lvl5pPr>
            <a:lvl6pPr marL="0" marR="0" indent="2286000" algn="l" defTabSz="2438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600" b="0" i="0" u="none" strike="noStrike" cap="none" spc="384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Alibaba PuHuiTi 3 75 SemiBold"/>
              </a:defRPr>
            </a:lvl6pPr>
            <a:lvl7pPr marL="0" marR="0" indent="2743200" algn="l" defTabSz="2438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600" b="0" i="0" u="none" strike="noStrike" cap="none" spc="384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Alibaba PuHuiTi 3 75 SemiBold"/>
              </a:defRPr>
            </a:lvl7pPr>
            <a:lvl8pPr marL="0" marR="0" indent="3200400" algn="l" defTabSz="2438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600" b="0" i="0" u="none" strike="noStrike" cap="none" spc="384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Alibaba PuHuiTi 3 75 SemiBold"/>
              </a:defRPr>
            </a:lvl8pPr>
            <a:lvl9pPr marL="0" marR="0" indent="3657600" algn="l" defTabSz="2438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600" b="0" i="0" u="none" strike="noStrike" cap="none" spc="384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Alibaba PuHuiTi 3 75 SemiBold"/>
              </a:defRPr>
            </a:lvl9pPr>
          </a:lstStyle>
          <a:p>
            <a:r>
              <a:rPr lang="en-US" altLang="zh-CN">
                <a:latin typeface="阿里巴巴普惠体 3.0" panose="00020600040101010101" charset="-122"/>
                <a:ea typeface="阿里巴巴普惠体 3.0" panose="00020600040101010101" charset="-122"/>
              </a:rPr>
              <a:t>Trino Doris Connector</a:t>
            </a:r>
          </a:p>
        </p:txBody>
      </p:sp>
      <p:sp>
        <p:nvSpPr>
          <p:cNvPr id="295" name="输入你的小标题"/>
          <p:cNvSpPr txBox="1"/>
          <p:nvPr/>
        </p:nvSpPr>
        <p:spPr>
          <a:xfrm>
            <a:off x="15095243" y="3448367"/>
            <a:ext cx="6705602" cy="593725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spAutoFit/>
          </a:bodyPr>
          <a:lstStyle>
            <a:lvl1pPr defTabSz="825500">
              <a:lnSpc>
                <a:spcPct val="100000"/>
              </a:lnSpc>
              <a:defRPr sz="3200" spc="128">
                <a:solidFill>
                  <a:srgbClr val="000000"/>
                </a:solidFill>
                <a:latin typeface="+mn-lt"/>
                <a:ea typeface="+mn-ea"/>
                <a:cs typeface="+mn-cs"/>
                <a:sym typeface="Alibaba PuHuiTi 3 75 SemiBold"/>
              </a:defRPr>
            </a:lvl1pPr>
          </a:lstStyle>
          <a:p>
            <a:r>
              <a:rPr lang="en-US" altLang="zh-CN" b="1">
                <a:latin typeface="阿里巴巴普惠体 3.0" panose="00020600040101010101" charset="-122"/>
                <a:ea typeface="阿里巴巴普惠体 3.0" panose="00020600040101010101" charset="-122"/>
                <a:cs typeface="Alibaba PuHuiTi 3.0 75 SemiBold" panose="00020600040101010101" pitchFamily="18" charset="-122"/>
              </a:rPr>
              <a:t>Pushdown:</a:t>
            </a:r>
          </a:p>
        </p:txBody>
      </p:sp>
      <p:sp>
        <p:nvSpPr>
          <p:cNvPr id="301" name="外线框是文字输入区参考线，请在正式稿中删除。文字：根据文章长度选择适合的文字尺寸，以32-24号字为宜。"/>
          <p:cNvSpPr txBox="1"/>
          <p:nvPr/>
        </p:nvSpPr>
        <p:spPr>
          <a:xfrm>
            <a:off x="15283180" y="4041775"/>
            <a:ext cx="8401685" cy="3559175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>
            <a:noAutofit/>
          </a:bodyPr>
          <a:lstStyle>
            <a:lvl1pPr defTabSz="2438400"/>
          </a:lstStyle>
          <a:p>
            <a:pPr marL="342900" indent="-342900" eaLnBrk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800" spc="120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</a:rPr>
              <a:t>算子：JOIN、UNION、TOPN、ORDER BY、AGGR、FILTER、</a:t>
            </a:r>
            <a:r>
              <a:rPr lang="en-US" altLang="zh-CN" sz="2800" spc="120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</a:rPr>
              <a:t>WINDOW</a:t>
            </a:r>
            <a:endParaRPr lang="zh-CN" altLang="en-US" sz="2800" spc="120" dirty="0">
              <a:latin typeface="阿里巴巴普惠体 3.0" panose="00020600040101010101" charset="-122"/>
              <a:ea typeface="阿里巴巴普惠体 3.0" panose="00020600040101010101" charset="-122"/>
              <a:cs typeface="Alibaba PuHuiTi 3.0 55 Regular" panose="00020600040101010101" pitchFamily="18" charset="-122"/>
            </a:endParaRPr>
          </a:p>
          <a:p>
            <a:pPr marL="342900" indent="-342900" eaLnBrk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sz="2800" spc="120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</a:rPr>
              <a:t>函数：</a:t>
            </a:r>
            <a:r>
              <a:rPr lang="zh-CN" altLang="en-US" sz="2800" spc="120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</a:rPr>
              <a:t>Trino内置函数、UDF、 UDAF，逐步覆盖</a:t>
            </a:r>
            <a:endParaRPr lang="en-US" altLang="zh-CN" sz="2800" spc="120" dirty="0">
              <a:latin typeface="阿里巴巴普惠体 3.0" panose="00020600040101010101" charset="-122"/>
              <a:ea typeface="阿里巴巴普惠体 3.0" panose="00020600040101010101" charset="-122"/>
              <a:cs typeface="Alibaba PuHuiTi 3.0 55 Regular" panose="00020600040101010101" pitchFamily="18" charset="-122"/>
            </a:endParaRPr>
          </a:p>
          <a:p>
            <a:pPr marL="342900" indent="-342900" eaLnBrk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800" spc="120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</a:rPr>
              <a:t>Exp</a:t>
            </a:r>
            <a:r>
              <a:rPr lang="zh-CN" altLang="en-US" sz="2800" spc="120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</a:rPr>
              <a:t>：部分JSON Exp，Regular Exp，Lambda Exp，Date Exp</a:t>
            </a:r>
            <a:endParaRPr lang="en-US" altLang="zh-CN" sz="2800" spc="120" dirty="0">
              <a:latin typeface="阿里巴巴普惠体 3.0" panose="00020600040101010101" charset="-122"/>
              <a:ea typeface="阿里巴巴普惠体 3.0" panose="00020600040101010101" charset="-122"/>
              <a:cs typeface="Alibaba PuHuiTi 3.0 55 Regular" panose="00020600040101010101" pitchFamily="18" charset="-122"/>
            </a:endParaRPr>
          </a:p>
          <a:p>
            <a:pPr marL="342900" indent="-342900" eaLnBrk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800" spc="120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</a:rPr>
              <a:t>Hint</a:t>
            </a:r>
            <a:r>
              <a:rPr lang="zh-CN" altLang="en-US" sz="2800" spc="120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</a:rPr>
              <a:t>：可透传给doris</a:t>
            </a:r>
          </a:p>
        </p:txBody>
      </p:sp>
      <p:sp>
        <p:nvSpPr>
          <p:cNvPr id="5" name="输入你的小标题"/>
          <p:cNvSpPr txBox="1"/>
          <p:nvPr/>
        </p:nvSpPr>
        <p:spPr>
          <a:xfrm>
            <a:off x="15095243" y="8803322"/>
            <a:ext cx="6705602" cy="593725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spAutoFit/>
          </a:bodyPr>
          <a:lstStyle>
            <a:lvl1pPr defTabSz="825500">
              <a:lnSpc>
                <a:spcPct val="100000"/>
              </a:lnSpc>
              <a:defRPr sz="3200" spc="128">
                <a:solidFill>
                  <a:srgbClr val="000000"/>
                </a:solidFill>
                <a:latin typeface="+mn-lt"/>
                <a:ea typeface="+mn-ea"/>
                <a:cs typeface="+mn-cs"/>
                <a:sym typeface="Alibaba PuHuiTi 3 75 SemiBold"/>
              </a:defRPr>
            </a:lvl1pPr>
          </a:lstStyle>
          <a:p>
            <a:r>
              <a:rPr lang="zh-CN" altLang="en-US" b="1">
                <a:latin typeface="阿里巴巴普惠体 3.0" panose="00020600040101010101" charset="-122"/>
                <a:ea typeface="阿里巴巴普惠体 3.0" panose="00020600040101010101" charset="-122"/>
                <a:cs typeface="Alibaba PuHuiTi 3.0 75 SemiBold" panose="00020600040101010101" pitchFamily="18" charset="-122"/>
              </a:rPr>
              <a:t>落地效果</a:t>
            </a:r>
            <a:r>
              <a:rPr lang="en-US" altLang="zh-CN" b="1">
                <a:latin typeface="阿里巴巴普惠体 3.0" panose="00020600040101010101" charset="-122"/>
                <a:ea typeface="阿里巴巴普惠体 3.0" panose="00020600040101010101" charset="-122"/>
                <a:cs typeface="Alibaba PuHuiTi 3.0 75 SemiBold" panose="00020600040101010101" pitchFamily="18" charset="-122"/>
              </a:rPr>
              <a:t>:</a:t>
            </a:r>
          </a:p>
        </p:txBody>
      </p:sp>
      <p:sp>
        <p:nvSpPr>
          <p:cNvPr id="7" name="外线框是文字输入区参考线，请在正式稿中删除。文字：根据文章长度选择适合的文字尺寸，以32-24号字为宜。"/>
          <p:cNvSpPr txBox="1"/>
          <p:nvPr/>
        </p:nvSpPr>
        <p:spPr>
          <a:xfrm>
            <a:off x="15283180" y="9396730"/>
            <a:ext cx="7925435" cy="2686685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>
            <a:spAutoFit/>
          </a:bodyPr>
          <a:lstStyle>
            <a:lvl1pPr defTabSz="2438400"/>
          </a:lstStyle>
          <a:p>
            <a:pPr marL="342900" indent="-342900" algn="l" eaLnBrk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800" spc="120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</a:rPr>
              <a:t>实际业务场景：查询次数50万每天，单次查询</a:t>
            </a:r>
            <a:r>
              <a:rPr lang="zh-CN" altLang="en-US" sz="2800" spc="120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  <a:sym typeface="+mn-ea"/>
              </a:rPr>
              <a:t>耗时增加20ms，SQL完全pushdown覆盖率99.5%</a:t>
            </a:r>
            <a:endParaRPr lang="zh-CN" altLang="en-US" sz="2800" spc="120" dirty="0">
              <a:latin typeface="阿里巴巴普惠体 3.0" panose="00020600040101010101" charset="-122"/>
              <a:ea typeface="阿里巴巴普惠体 3.0" panose="00020600040101010101" charset="-122"/>
              <a:cs typeface="Alibaba PuHuiTi 3.0 55 Regular" panose="00020600040101010101" pitchFamily="18" charset="-122"/>
            </a:endParaRPr>
          </a:p>
          <a:p>
            <a:pPr marL="342900" indent="-342900" algn="l" eaLnBrk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800" spc="120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</a:rPr>
              <a:t>TPC-H基准测试：与直接查询doris性能相同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2655" y="2501900"/>
            <a:ext cx="7391400" cy="625792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32270" y="3085465"/>
            <a:ext cx="7924800" cy="798195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2655" y="4909185"/>
            <a:ext cx="13220700" cy="8382000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5742305" y="7956550"/>
            <a:ext cx="8401050" cy="106045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50800" tIns="50800" rIns="50800" bIns="50800" numCol="1" spcCol="38100" rtlCol="0" anchor="ctr" forceAA="0">
            <a:spAutoFit/>
          </a:bodyPr>
          <a:lstStyle/>
          <a:p>
            <a:pPr marL="0" marR="0" indent="0" algn="l" defTabSz="243840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96" normalizeH="0" baseline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FillTx/>
                <a:latin typeface="阿里巴巴普惠体 3.0" panose="00020600040101010101" charset="-122"/>
                <a:ea typeface="阿里巴巴普惠体 3.0" panose="00020600040101010101" charset="-122"/>
                <a:cs typeface="Alibaba PuHuiTi 3 55 Regular"/>
                <a:sym typeface="Alibaba PuHuiTi 3 55 Regular"/>
              </a:rPr>
              <a:t>跨源查询，尽量分别</a:t>
            </a:r>
            <a:r>
              <a:rPr kumimoji="0" lang="en-US" altLang="zh-CN" sz="2400" b="0" i="0" u="none" strike="noStrike" cap="none" spc="96" normalizeH="0" baseline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FillTx/>
                <a:latin typeface="阿里巴巴普惠体 3.0" panose="00020600040101010101" charset="-122"/>
                <a:ea typeface="阿里巴巴普惠体 3.0" panose="00020600040101010101" charset="-122"/>
                <a:cs typeface="Alibaba PuHuiTi 3 55 Regular"/>
                <a:sym typeface="Alibaba PuHuiTi 3 55 Regular"/>
              </a:rPr>
              <a:t>pushdown</a:t>
            </a:r>
            <a:r>
              <a:rPr kumimoji="0" lang="zh-CN" altLang="en-US" sz="2400" b="0" i="0" u="none" strike="noStrike" cap="none" spc="96" normalizeH="0" baseline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FillTx/>
                <a:latin typeface="阿里巴巴普惠体 3.0" panose="00020600040101010101" charset="-122"/>
                <a:ea typeface="阿里巴巴普惠体 3.0" panose="00020600040101010101" charset="-122"/>
                <a:cs typeface="Alibaba PuHuiTi 3 55 Regular"/>
                <a:sym typeface="Alibaba PuHuiTi 3 55 Regular"/>
              </a:rPr>
              <a:t>到底层</a:t>
            </a:r>
            <a:r>
              <a:rPr kumimoji="0" lang="en-US" altLang="zh-CN" sz="2400" b="0" i="0" u="none" strike="noStrike" cap="none" spc="96" normalizeH="0" baseline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FillTx/>
                <a:latin typeface="阿里巴巴普惠体 3.0" panose="00020600040101010101" charset="-122"/>
                <a:ea typeface="阿里巴巴普惠体 3.0" panose="00020600040101010101" charset="-122"/>
                <a:cs typeface="Alibaba PuHuiTi 3 55 Regular"/>
                <a:sym typeface="Alibaba PuHuiTi 3 55 Regular"/>
              </a:rPr>
              <a:t>OLAP</a:t>
            </a:r>
            <a:r>
              <a:rPr kumimoji="0" lang="zh-CN" altLang="en-US" sz="2400" b="0" i="0" u="none" strike="noStrike" cap="none" spc="96" normalizeH="0" baseline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FillTx/>
                <a:latin typeface="阿里巴巴普惠体 3.0" panose="00020600040101010101" charset="-122"/>
                <a:ea typeface="阿里巴巴普惠体 3.0" panose="00020600040101010101" charset="-122"/>
                <a:cs typeface="Alibaba PuHuiTi 3 55 Regular"/>
                <a:sym typeface="Alibaba PuHuiTi 3 55 Regular"/>
              </a:rPr>
              <a:t>计算，最终再</a:t>
            </a:r>
            <a:r>
              <a:rPr kumimoji="0" lang="en-US" altLang="zh-CN" sz="2400" b="0" i="0" u="none" strike="noStrike" cap="none" spc="96" normalizeH="0" baseline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FillTx/>
                <a:latin typeface="阿里巴巴普惠体 3.0" panose="00020600040101010101" charset="-122"/>
                <a:ea typeface="阿里巴巴普惠体 3.0" panose="00020600040101010101" charset="-122"/>
                <a:cs typeface="Alibaba PuHuiTi 3 55 Regular"/>
                <a:sym typeface="Alibaba PuHuiTi 3 55 Regular"/>
              </a:rPr>
              <a:t>trino</a:t>
            </a:r>
            <a:r>
              <a:rPr kumimoji="0" lang="zh-CN" altLang="en-US" sz="2400" b="0" i="0" u="none" strike="noStrike" cap="none" spc="96" normalizeH="0" baseline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FillTx/>
                <a:latin typeface="阿里巴巴普惠体 3.0" panose="00020600040101010101" charset="-122"/>
                <a:ea typeface="阿里巴巴普惠体 3.0" panose="00020600040101010101" charset="-122"/>
                <a:cs typeface="Alibaba PuHuiTi 3 55 Regular"/>
                <a:sym typeface="Alibaba PuHuiTi 3 55 Regular"/>
              </a:rPr>
              <a:t>中汇总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5" grpId="0" animBg="1"/>
      <p:bldP spid="295" grpId="1"/>
      <p:bldP spid="301" grpId="0" animBg="1"/>
      <p:bldP spid="301" grpId="1"/>
      <p:bldP spid="5" grpId="0" animBg="1"/>
      <p:bldP spid="5" grpId="1"/>
      <p:bldP spid="7" grpId="0" animBg="1"/>
      <p:bldP spid="7" grpId="1"/>
      <p:bldP spid="18" grpId="0" bldLvl="0" animBg="1"/>
      <p:bldP spid="18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「重点数据」排版样式"/>
          <p:cNvSpPr txBox="1">
            <a:spLocks noGrp="1"/>
          </p:cNvSpPr>
          <p:nvPr>
            <p:custDataLst>
              <p:tags r:id="rId1"/>
            </p:custDataLst>
          </p:nvPr>
        </p:nvSpPr>
        <p:spPr>
          <a:xfrm>
            <a:off x="2147" y="1790700"/>
            <a:ext cx="24379706" cy="1092200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normAutofit/>
          </a:bodyPr>
          <a:lstStyle>
            <a:lvl1pPr marL="0" marR="0" indent="0" algn="ctr" defTabSz="2438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600" b="1" i="0" u="none" strike="noStrike" cap="none" spc="224" baseline="0">
                <a:solidFill>
                  <a:srgbClr val="000000"/>
                </a:solidFill>
                <a:uFillTx/>
                <a:latin typeface="Alibaba PuHuiTi 3.0 75 SemiBold" panose="00020600040101010101" pitchFamily="18" charset="-122"/>
                <a:ea typeface="Alibaba PuHuiTi 3.0 75 SemiBold" panose="00020600040101010101" pitchFamily="18" charset="-122"/>
                <a:cs typeface="Alibaba PuHuiTi 3.0 75 SemiBold" panose="00020600040101010101" pitchFamily="18" charset="-122"/>
                <a:sym typeface="Alibaba PuHuiTi 3 75 SemiBold"/>
              </a:defRPr>
            </a:lvl1pPr>
            <a:lvl2pPr marL="0" marR="0" indent="457200" algn="l" defTabSz="2438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600" b="0" i="0" u="none" strike="noStrike" cap="none" spc="384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Alibaba PuHuiTi 3 75 SemiBold"/>
              </a:defRPr>
            </a:lvl2pPr>
            <a:lvl3pPr marL="0" marR="0" indent="914400" algn="l" defTabSz="2438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600" b="0" i="0" u="none" strike="noStrike" cap="none" spc="384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Alibaba PuHuiTi 3 75 SemiBold"/>
              </a:defRPr>
            </a:lvl3pPr>
            <a:lvl4pPr marL="0" marR="0" indent="1371600" algn="l" defTabSz="2438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600" b="0" i="0" u="none" strike="noStrike" cap="none" spc="384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Alibaba PuHuiTi 3 75 SemiBold"/>
              </a:defRPr>
            </a:lvl4pPr>
            <a:lvl5pPr marL="0" marR="0" indent="1828800" algn="l" defTabSz="2438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600" b="0" i="0" u="none" strike="noStrike" cap="none" spc="384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Alibaba PuHuiTi 3 75 SemiBold"/>
              </a:defRPr>
            </a:lvl5pPr>
            <a:lvl6pPr marL="0" marR="0" indent="2286000" algn="l" defTabSz="2438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600" b="0" i="0" u="none" strike="noStrike" cap="none" spc="384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Alibaba PuHuiTi 3 75 SemiBold"/>
              </a:defRPr>
            </a:lvl6pPr>
            <a:lvl7pPr marL="0" marR="0" indent="2743200" algn="l" defTabSz="2438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600" b="0" i="0" u="none" strike="noStrike" cap="none" spc="384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Alibaba PuHuiTi 3 75 SemiBold"/>
              </a:defRPr>
            </a:lvl7pPr>
            <a:lvl8pPr marL="0" marR="0" indent="3200400" algn="l" defTabSz="2438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600" b="0" i="0" u="none" strike="noStrike" cap="none" spc="384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Alibaba PuHuiTi 3 75 SemiBold"/>
              </a:defRPr>
            </a:lvl8pPr>
            <a:lvl9pPr marL="0" marR="0" indent="3657600" algn="l" defTabSz="2438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600" b="0" i="0" u="none" strike="noStrike" cap="none" spc="384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Alibaba PuHuiTi 3 75 SemiBold"/>
              </a:defRPr>
            </a:lvl9pPr>
          </a:lstStyle>
          <a:p>
            <a:r>
              <a:rPr lang="en-US" altLang="zh-CN">
                <a:latin typeface="阿里巴巴普惠体 3.0" panose="00020600040101010101" charset="-122"/>
                <a:ea typeface="阿里巴巴普惠体 3.0" panose="00020600040101010101" charset="-122"/>
                <a:sym typeface="+mn-ea"/>
              </a:rPr>
              <a:t>Trino Doris Connector</a:t>
            </a:r>
          </a:p>
        </p:txBody>
      </p:sp>
      <p:sp>
        <p:nvSpPr>
          <p:cNvPr id="2" name="内容占位符 1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1848485" y="3051175"/>
            <a:ext cx="10953115" cy="2054225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3200" b="1" dirty="0" err="1">
                <a:solidFill>
                  <a:schemeClr val="tx1"/>
                </a:solidFill>
                <a:latin typeface="阿里巴巴普惠体 3.0" panose="00020600040101010101" charset="-122"/>
                <a:ea typeface="阿里巴巴普惠体 3.0" panose="00020600040101010101" charset="-122"/>
              </a:rPr>
              <a:t>Trino</a:t>
            </a:r>
            <a:r>
              <a:rPr lang="zh-CN" altLang="en-US" sz="3200" b="1" dirty="0">
                <a:solidFill>
                  <a:schemeClr val="tx1"/>
                </a:solidFill>
                <a:latin typeface="阿里巴巴普惠体 3.0" panose="00020600040101010101" charset="-122"/>
                <a:ea typeface="阿里巴巴普惠体 3.0" panose="00020600040101010101" charset="-122"/>
              </a:rPr>
              <a:t> </a:t>
            </a:r>
            <a:r>
              <a:rPr lang="en-US" altLang="zh-CN" sz="3200" b="1" dirty="0">
                <a:solidFill>
                  <a:schemeClr val="tx1"/>
                </a:solidFill>
                <a:latin typeface="阿里巴巴普惠体 3.0" panose="00020600040101010101" charset="-122"/>
                <a:ea typeface="阿里巴巴普惠体 3.0" panose="00020600040101010101" charset="-122"/>
              </a:rPr>
              <a:t>SQL</a:t>
            </a:r>
            <a:r>
              <a:rPr lang="zh-CN" altLang="en-US" sz="3200" b="1" dirty="0">
                <a:solidFill>
                  <a:schemeClr val="tx1"/>
                </a:solidFill>
                <a:latin typeface="阿里巴巴普惠体 3.0" panose="00020600040101010101" charset="-122"/>
                <a:ea typeface="阿里巴巴普惠体 3.0" panose="00020600040101010101" charset="-122"/>
              </a:rPr>
              <a:t> 下推的瓶颈在哪里？</a:t>
            </a:r>
          </a:p>
          <a:p>
            <a:pPr marL="660400" indent="-372745">
              <a:buFont typeface="Wingdings" panose="05000000000000000000" pitchFamily="2" charset="2"/>
              <a:buChar char="l"/>
            </a:pPr>
            <a:r>
              <a:rPr lang="zh-CN" altLang="en-US" sz="3200" dirty="0">
                <a:solidFill>
                  <a:schemeClr val="tx1"/>
                </a:solidFill>
                <a:latin typeface="阿里巴巴普惠体 3.0" panose="00020600040101010101" charset="-122"/>
                <a:ea typeface="阿里巴巴普惠体 3.0" panose="00020600040101010101" charset="-122"/>
              </a:rPr>
              <a:t>算子？</a:t>
            </a:r>
            <a:r>
              <a:rPr lang="en-US" altLang="zh-CN" sz="3200" dirty="0">
                <a:solidFill>
                  <a:schemeClr val="tx1"/>
                </a:solidFill>
                <a:latin typeface="阿里巴巴普惠体 3.0" panose="00020600040101010101" charset="-122"/>
                <a:ea typeface="阿里巴巴普惠体 3.0" panose="00020600040101010101" charset="-122"/>
              </a:rPr>
              <a:t>   </a:t>
            </a:r>
            <a:r>
              <a:rPr lang="zh-CN" altLang="en-US" sz="3200" dirty="0">
                <a:solidFill>
                  <a:schemeClr val="tx1"/>
                </a:solidFill>
                <a:latin typeface="阿里巴巴普惠体 3.0" panose="00020600040101010101" charset="-122"/>
                <a:ea typeface="阿里巴巴普惠体 3.0" panose="00020600040101010101" charset="-122"/>
              </a:rPr>
              <a:t>支持</a:t>
            </a:r>
            <a:endParaRPr lang="en-US" altLang="zh-CN" sz="3200" dirty="0">
              <a:solidFill>
                <a:schemeClr val="tx1"/>
              </a:solidFill>
              <a:latin typeface="阿里巴巴普惠体 3.0" panose="00020600040101010101" charset="-122"/>
              <a:ea typeface="阿里巴巴普惠体 3.0" panose="00020600040101010101" charset="-122"/>
            </a:endParaRPr>
          </a:p>
          <a:p>
            <a:pPr marL="660400" indent="-372745">
              <a:buFont typeface="Wingdings" panose="05000000000000000000" pitchFamily="2" charset="2"/>
              <a:buChar char="l"/>
            </a:pPr>
            <a:r>
              <a:rPr lang="zh-CN" altLang="en-US" sz="3200" dirty="0">
                <a:solidFill>
                  <a:schemeClr val="tx1"/>
                </a:solidFill>
                <a:latin typeface="阿里巴巴普惠体 3.0" panose="00020600040101010101" charset="-122"/>
                <a:ea typeface="阿里巴巴普惠体 3.0" panose="00020600040101010101" charset="-122"/>
              </a:rPr>
              <a:t>函数</a:t>
            </a:r>
            <a:r>
              <a:rPr lang="en-US" altLang="zh-CN" sz="3200" dirty="0">
                <a:solidFill>
                  <a:schemeClr val="tx1"/>
                </a:solidFill>
                <a:latin typeface="阿里巴巴普惠体 3.0" panose="00020600040101010101" charset="-122"/>
                <a:ea typeface="阿里巴巴普惠体 3.0" panose="00020600040101010101" charset="-122"/>
              </a:rPr>
              <a:t>?</a:t>
            </a:r>
            <a:r>
              <a:rPr lang="zh-CN" altLang="en-US" sz="3200" dirty="0">
                <a:solidFill>
                  <a:schemeClr val="tx1"/>
                </a:solidFill>
                <a:latin typeface="阿里巴巴普惠体 3.0" panose="00020600040101010101" charset="-122"/>
                <a:ea typeface="阿里巴巴普惠体 3.0" panose="00020600040101010101" charset="-122"/>
              </a:rPr>
              <a:t> </a:t>
            </a:r>
            <a:r>
              <a:rPr lang="en-US" altLang="zh-CN" sz="3200" dirty="0">
                <a:solidFill>
                  <a:schemeClr val="tx1"/>
                </a:solidFill>
                <a:latin typeface="阿里巴巴普惠体 3.0" panose="00020600040101010101" charset="-122"/>
                <a:ea typeface="阿里巴巴普惠体 3.0" panose="00020600040101010101" charset="-122"/>
              </a:rPr>
              <a:t>   </a:t>
            </a:r>
            <a:r>
              <a:rPr lang="zh-CN" altLang="en-US" sz="3200" dirty="0">
                <a:solidFill>
                  <a:schemeClr val="tx1"/>
                </a:solidFill>
                <a:latin typeface="阿里巴巴普惠体 3.0" panose="00020600040101010101" charset="-122"/>
                <a:ea typeface="阿里巴巴普惠体 3.0" panose="00020600040101010101" charset="-122"/>
              </a:rPr>
              <a:t>不支持</a:t>
            </a:r>
            <a:endParaRPr lang="en-US" altLang="zh-CN" sz="3200" dirty="0">
              <a:solidFill>
                <a:schemeClr val="tx1"/>
              </a:solidFill>
              <a:latin typeface="阿里巴巴普惠体 3.0" panose="00020600040101010101" charset="-122"/>
              <a:ea typeface="阿里巴巴普惠体 3.0" panose="00020600040101010101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4830106" y="3332706"/>
            <a:ext cx="7272572" cy="3223374"/>
          </a:xfrm>
          <a:prstGeom prst="rect">
            <a:avLst/>
          </a:prstGeom>
        </p:spPr>
      </p:pic>
      <p:pic>
        <p:nvPicPr>
          <p:cNvPr id="1030" name="Picture 6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0225" y="5866130"/>
            <a:ext cx="10327640" cy="2524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38845" y="9973945"/>
            <a:ext cx="9286875" cy="2286000"/>
          </a:xfrm>
          <a:prstGeom prst="rect">
            <a:avLst/>
          </a:prstGeom>
        </p:spPr>
      </p:pic>
      <p:sp>
        <p:nvSpPr>
          <p:cNvPr id="6" name="下箭头 5"/>
          <p:cNvSpPr/>
          <p:nvPr/>
        </p:nvSpPr>
        <p:spPr>
          <a:xfrm>
            <a:off x="9638030" y="8844280"/>
            <a:ext cx="664210" cy="880745"/>
          </a:xfrm>
          <a:prstGeom prst="downArrow">
            <a:avLst/>
          </a:prstGeom>
          <a:solidFill>
            <a:srgbClr val="5533FF"/>
          </a:solid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50800" tIns="50800" rIns="50800" bIns="50800" numCol="1" spcCol="38100" rtlCol="0" anchor="ctr" forceAA="0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Alibaba PuHuiTi 3 85 Bold"/>
              <a:ea typeface="Alibaba PuHuiTi 3 85 Bold"/>
              <a:cs typeface="Alibaba PuHuiTi 3 85 Bold"/>
              <a:sym typeface="Alibaba PuHuiTi 3 85 Bold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973570" y="9841230"/>
            <a:ext cx="10435590" cy="3037840"/>
          </a:xfrm>
          <a:prstGeom prst="rect">
            <a:avLst/>
          </a:prstGeom>
          <a:noFill/>
          <a:ln w="38100">
            <a:solidFill>
              <a:schemeClr val="accent1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t" anchorCtr="0" forceAA="0" compatLnSpc="1">
            <a:noAutofit/>
          </a:bodyPr>
          <a:lstStyle/>
          <a:p>
            <a:pPr lvl="0" algn="ctr">
              <a:lnSpc>
                <a:spcPct val="150000"/>
              </a:lnSpc>
              <a:spcAft>
                <a:spcPts val="1000"/>
              </a:spcAft>
              <a:buFont typeface="Arial" panose="020B0604020202020204" pitchFamily="34" charset="0"/>
            </a:pPr>
            <a:endParaRPr lang="en-US" altLang="zh-CN" sz="2400" spc="150" dirty="0">
              <a:ln>
                <a:solidFill>
                  <a:sysClr val="windowText" lastClr="000000"/>
                </a:solidFill>
              </a:ln>
              <a:solidFill>
                <a:srgbClr val="000000">
                  <a:lumMod val="65000"/>
                  <a:lumOff val="35000"/>
                </a:srgbClr>
              </a:solidFill>
              <a:latin typeface="思源黑体 CN Regular" panose="020B0500000000000000" charset="-122"/>
              <a:ea typeface="思源黑体 CN Regular" panose="020B0500000000000000" charset="-122"/>
              <a:cs typeface="Alibaba PuHuiTi 3.0 55 Regular" panose="00020600040101010101" pitchFamily="18" charset="-122"/>
              <a:sym typeface="Alibaba PuHuiTi 3 55 Regular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2" grpId="0" bldLvl="0" animBg="1"/>
      <p:bldP spid="3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标题 2 标题 2"/>
          <p:cNvSpPr txBox="1"/>
          <p:nvPr/>
        </p:nvSpPr>
        <p:spPr>
          <a:xfrm>
            <a:off x="6304106" y="5836767"/>
            <a:ext cx="4431030" cy="9017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4000" spc="159">
                <a:solidFill>
                  <a:srgbClr val="000000"/>
                </a:solidFill>
              </a:defRPr>
            </a:lvl1pPr>
          </a:lstStyle>
          <a:p>
            <a:pPr algn="l"/>
            <a:r>
              <a:rPr lang="en-US" dirty="0">
                <a:solidFill>
                  <a:srgbClr val="FFFFFF"/>
                </a:solidFill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</a:rPr>
              <a:t>2. </a:t>
            </a:r>
            <a:r>
              <a:rPr dirty="0">
                <a:solidFill>
                  <a:srgbClr val="FFFFFF"/>
                </a:solidFill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</a:rPr>
              <a:t>技术选型及设计</a:t>
            </a:r>
          </a:p>
        </p:txBody>
      </p:sp>
      <p:sp>
        <p:nvSpPr>
          <p:cNvPr id="121" name="标题 3 标题 3 标题 3"/>
          <p:cNvSpPr txBox="1"/>
          <p:nvPr/>
        </p:nvSpPr>
        <p:spPr>
          <a:xfrm>
            <a:off x="6304106" y="7243724"/>
            <a:ext cx="3903345" cy="9017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4000" spc="159">
                <a:solidFill>
                  <a:srgbClr val="000000"/>
                </a:solidFill>
              </a:defRPr>
            </a:lvl1pPr>
          </a:lstStyle>
          <a:p>
            <a:pPr algn="l"/>
            <a:r>
              <a:rPr lang="en-US" altLang="zh-CN" dirty="0">
                <a:solidFill>
                  <a:srgbClr val="FFFFFF"/>
                </a:solidFill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</a:rPr>
              <a:t>3. </a:t>
            </a:r>
            <a:r>
              <a:rPr lang="zh-CN" dirty="0">
                <a:solidFill>
                  <a:srgbClr val="FFFFFF"/>
                </a:solidFill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</a:rPr>
              <a:t>关键技术实现</a:t>
            </a:r>
          </a:p>
        </p:txBody>
      </p:sp>
      <p:sp>
        <p:nvSpPr>
          <p:cNvPr id="3" name="标题 2 标题 2"/>
          <p:cNvSpPr txBox="1"/>
          <p:nvPr/>
        </p:nvSpPr>
        <p:spPr>
          <a:xfrm>
            <a:off x="6304280" y="4433571"/>
            <a:ext cx="8872220" cy="901700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>
            <a:lvl1pPr>
              <a:defRPr sz="4000" spc="159">
                <a:solidFill>
                  <a:srgbClr val="000000"/>
                </a:solidFill>
              </a:defRPr>
            </a:lvl1pPr>
          </a:lstStyle>
          <a:p>
            <a:r>
              <a:rPr lang="en-US" dirty="0">
                <a:solidFill>
                  <a:srgbClr val="FFFFFF"/>
                </a:solidFill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</a:rPr>
              <a:t>1. </a:t>
            </a:r>
            <a:r>
              <a:rPr dirty="0">
                <a:solidFill>
                  <a:srgbClr val="FFFFFF"/>
                </a:solidFill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</a:rPr>
              <a:t>OLAP</a:t>
            </a:r>
            <a:r>
              <a:rPr lang="en-US" dirty="0">
                <a:solidFill>
                  <a:srgbClr val="FFFFFF"/>
                </a:solidFill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</a:rPr>
              <a:t> </a:t>
            </a:r>
            <a:r>
              <a:rPr dirty="0">
                <a:solidFill>
                  <a:srgbClr val="FFFFFF"/>
                </a:solidFill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</a:rPr>
              <a:t>在虎牙的场景应用</a:t>
            </a:r>
          </a:p>
        </p:txBody>
      </p:sp>
      <p:sp>
        <p:nvSpPr>
          <p:cNvPr id="2" name="标题 3 标题 3 标题 3"/>
          <p:cNvSpPr txBox="1"/>
          <p:nvPr>
            <p:custDataLst>
              <p:tags r:id="rId1"/>
            </p:custDataLst>
          </p:nvPr>
        </p:nvSpPr>
        <p:spPr>
          <a:xfrm>
            <a:off x="6304280" y="8649970"/>
            <a:ext cx="3311525" cy="901700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>
            <a:lvl1pPr>
              <a:defRPr sz="4000" spc="159">
                <a:solidFill>
                  <a:srgbClr val="000000"/>
                </a:solidFill>
              </a:defRPr>
            </a:lvl1pPr>
          </a:lstStyle>
          <a:p>
            <a:r>
              <a:rPr lang="en-US" altLang="zh-CN" dirty="0">
                <a:solidFill>
                  <a:srgbClr val="FFFFFF"/>
                </a:solidFill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</a:rPr>
              <a:t>4. </a:t>
            </a:r>
            <a:r>
              <a:rPr lang="zh-CN" dirty="0">
                <a:solidFill>
                  <a:srgbClr val="FFFFFF"/>
                </a:solidFill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</a:rPr>
              <a:t>未来规划</a:t>
            </a:r>
          </a:p>
        </p:txBody>
      </p: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「重点数据」排版样式"/>
          <p:cNvSpPr txBox="1">
            <a:spLocks noGrp="1"/>
          </p:cNvSpPr>
          <p:nvPr>
            <p:custDataLst>
              <p:tags r:id="rId1"/>
            </p:custDataLst>
          </p:nvPr>
        </p:nvSpPr>
        <p:spPr>
          <a:xfrm>
            <a:off x="2147" y="1638300"/>
            <a:ext cx="24379706" cy="1092200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normAutofit/>
          </a:bodyPr>
          <a:lstStyle>
            <a:lvl1pPr marL="0" marR="0" indent="0" algn="ctr" defTabSz="2438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600" b="1" i="0" u="none" strike="noStrike" cap="none" spc="224" baseline="0">
                <a:solidFill>
                  <a:srgbClr val="000000"/>
                </a:solidFill>
                <a:uFillTx/>
                <a:latin typeface="Alibaba PuHuiTi 3.0 75 SemiBold" panose="00020600040101010101" pitchFamily="18" charset="-122"/>
                <a:ea typeface="Alibaba PuHuiTi 3.0 75 SemiBold" panose="00020600040101010101" pitchFamily="18" charset="-122"/>
                <a:cs typeface="Alibaba PuHuiTi 3.0 75 SemiBold" panose="00020600040101010101" pitchFamily="18" charset="-122"/>
                <a:sym typeface="Alibaba PuHuiTi 3 75 SemiBold"/>
              </a:defRPr>
            </a:lvl1pPr>
            <a:lvl2pPr marL="0" marR="0" indent="457200" algn="l" defTabSz="2438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600" b="0" i="0" u="none" strike="noStrike" cap="none" spc="384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Alibaba PuHuiTi 3 75 SemiBold"/>
              </a:defRPr>
            </a:lvl2pPr>
            <a:lvl3pPr marL="0" marR="0" indent="914400" algn="l" defTabSz="2438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600" b="0" i="0" u="none" strike="noStrike" cap="none" spc="384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Alibaba PuHuiTi 3 75 SemiBold"/>
              </a:defRPr>
            </a:lvl3pPr>
            <a:lvl4pPr marL="0" marR="0" indent="1371600" algn="l" defTabSz="2438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600" b="0" i="0" u="none" strike="noStrike" cap="none" spc="384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Alibaba PuHuiTi 3 75 SemiBold"/>
              </a:defRPr>
            </a:lvl4pPr>
            <a:lvl5pPr marL="0" marR="0" indent="1828800" algn="l" defTabSz="2438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600" b="0" i="0" u="none" strike="noStrike" cap="none" spc="384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Alibaba PuHuiTi 3 75 SemiBold"/>
              </a:defRPr>
            </a:lvl5pPr>
            <a:lvl6pPr marL="0" marR="0" indent="2286000" algn="l" defTabSz="2438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600" b="0" i="0" u="none" strike="noStrike" cap="none" spc="384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Alibaba PuHuiTi 3 75 SemiBold"/>
              </a:defRPr>
            </a:lvl6pPr>
            <a:lvl7pPr marL="0" marR="0" indent="2743200" algn="l" defTabSz="2438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600" b="0" i="0" u="none" strike="noStrike" cap="none" spc="384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Alibaba PuHuiTi 3 75 SemiBold"/>
              </a:defRPr>
            </a:lvl7pPr>
            <a:lvl8pPr marL="0" marR="0" indent="3200400" algn="l" defTabSz="2438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600" b="0" i="0" u="none" strike="noStrike" cap="none" spc="384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Alibaba PuHuiTi 3 75 SemiBold"/>
              </a:defRPr>
            </a:lvl8pPr>
            <a:lvl9pPr marL="0" marR="0" indent="3657600" algn="l" defTabSz="2438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600" b="0" i="0" u="none" strike="noStrike" cap="none" spc="384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Alibaba PuHuiTi 3 75 SemiBold"/>
              </a:defRPr>
            </a:lvl9pPr>
          </a:lstStyle>
          <a:p>
            <a:r>
              <a:rPr lang="en-US" altLang="zh-CN">
                <a:latin typeface="阿里巴巴普惠体 3.0" panose="00020600040101010101" charset="-122"/>
                <a:ea typeface="阿里巴巴普惠体 3.0" panose="00020600040101010101" charset="-122"/>
                <a:sym typeface="+mn-ea"/>
              </a:rPr>
              <a:t>Trino Doris Connector</a:t>
            </a:r>
          </a:p>
        </p:txBody>
      </p:sp>
      <p:sp>
        <p:nvSpPr>
          <p:cNvPr id="295" name="输入你的小标题"/>
          <p:cNvSpPr txBox="1"/>
          <p:nvPr/>
        </p:nvSpPr>
        <p:spPr>
          <a:xfrm>
            <a:off x="17304385" y="6098858"/>
            <a:ext cx="6671310" cy="1517015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>
            <a:lvl1pPr defTabSz="825500">
              <a:lnSpc>
                <a:spcPct val="100000"/>
              </a:lnSpc>
              <a:defRPr sz="3200" spc="128">
                <a:solidFill>
                  <a:srgbClr val="000000"/>
                </a:solidFill>
                <a:latin typeface="+mn-lt"/>
                <a:ea typeface="+mn-ea"/>
                <a:cs typeface="+mn-cs"/>
                <a:sym typeface="Alibaba PuHuiTi 3 75 SemiBold"/>
              </a:defRPr>
            </a:lvl1pPr>
          </a:lstStyle>
          <a:p>
            <a:r>
              <a:rPr lang="zh-CN" altLang="en-US" b="1">
                <a:latin typeface="阿里巴巴普惠体 3.0" panose="00020600040101010101" charset="-122"/>
                <a:ea typeface="阿里巴巴普惠体 3.0" panose="00020600040101010101" charset="-122"/>
                <a:cs typeface="Alibaba PuHuiTi 3.0 75 SemiBold" panose="00020600040101010101" pitchFamily="18" charset="-122"/>
              </a:rPr>
              <a:t>社区兼容性</a:t>
            </a:r>
            <a:r>
              <a:rPr lang="en-US" altLang="zh-CN" b="1">
                <a:latin typeface="阿里巴巴普惠体 3.0" panose="00020600040101010101" charset="-122"/>
                <a:ea typeface="阿里巴巴普惠体 3.0" panose="00020600040101010101" charset="-122"/>
                <a:cs typeface="Alibaba PuHuiTi 3.0 75 SemiBold" panose="00020600040101010101" pitchFamily="18" charset="-122"/>
              </a:rPr>
              <a:t>:</a:t>
            </a:r>
          </a:p>
          <a:p>
            <a:endParaRPr lang="en-US" altLang="zh-CN" b="1">
              <a:latin typeface="阿里巴巴普惠体 3.0" panose="00020600040101010101" charset="-122"/>
              <a:ea typeface="阿里巴巴普惠体 3.0" panose="00020600040101010101" charset="-122"/>
              <a:cs typeface="Alibaba PuHuiTi 3.0 75 SemiBold" panose="00020600040101010101" pitchFamily="18" charset="-122"/>
            </a:endParaRPr>
          </a:p>
          <a:p>
            <a:r>
              <a:rPr lang="zh-CN" altLang="en-US" sz="2800">
                <a:latin typeface="阿里巴巴普惠体 3.0" panose="00020600040101010101" charset="-122"/>
                <a:ea typeface="阿里巴巴普惠体 3.0" panose="00020600040101010101" charset="-122"/>
                <a:cs typeface="Alibaba PuHuiTi 3.0 75 SemiBold" panose="00020600040101010101" pitchFamily="18" charset="-122"/>
              </a:rPr>
              <a:t>目前尚不兼容，但社区在往该方向发展</a:t>
            </a: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2954020" y="2919095"/>
            <a:ext cx="5187950" cy="10572750"/>
          </a:xfrm>
          <a:prstGeom prst="rect">
            <a:avLst/>
          </a:prstGeom>
        </p:spPr>
      </p:pic>
      <p:pic>
        <p:nvPicPr>
          <p:cNvPr id="100" name="图片 99"/>
          <p:cNvPicPr/>
          <p:nvPr/>
        </p:nvPicPr>
        <p:blipFill>
          <a:blip r:embed="rId7"/>
          <a:stretch>
            <a:fillRect/>
          </a:stretch>
        </p:blipFill>
        <p:spPr>
          <a:xfrm>
            <a:off x="8879205" y="3630930"/>
            <a:ext cx="7785100" cy="30264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8879205" y="2824480"/>
            <a:ext cx="7785100" cy="807085"/>
          </a:xfrm>
          <a:prstGeom prst="rect">
            <a:avLst/>
          </a:prstGeom>
          <a:ln w="12700">
            <a:miter lim="400000"/>
          </a:ln>
        </p:spPr>
        <p:txBody>
          <a:bodyPr rot="0" vert="horz" wrap="square" lIns="50800" tIns="50800" rIns="50800" bIns="50800" numCol="1" spcCol="0" rtlCol="0" anchor="t" forceAA="0">
            <a:noAutofit/>
          </a:bodyPr>
          <a:lstStyle>
            <a:lvl1pPr defTabSz="2438400"/>
          </a:lstStyle>
          <a:p>
            <a:pPr lvl="0" algn="l"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2800" spc="120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  <a:sym typeface="Alibaba PuHuiTi 3 55 Regular"/>
              </a:rPr>
              <a:t>注册登记</a:t>
            </a:r>
            <a:r>
              <a:rPr lang="en-US" altLang="zh-CN" sz="2800" spc="120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  <a:sym typeface="Alibaba PuHuiTi 3 55 Regular"/>
              </a:rPr>
              <a:t> </a:t>
            </a:r>
            <a:r>
              <a:rPr lang="zh-CN" altLang="en-US" sz="2800" spc="120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  <a:sym typeface="Alibaba PuHuiTi 3 55 Regular"/>
              </a:rPr>
              <a:t>Ruler</a:t>
            </a:r>
          </a:p>
        </p:txBody>
      </p:sp>
      <p:pic>
        <p:nvPicPr>
          <p:cNvPr id="101" name="图片 100"/>
          <p:cNvPicPr/>
          <p:nvPr/>
        </p:nvPicPr>
        <p:blipFill>
          <a:blip r:embed="rId8"/>
          <a:stretch>
            <a:fillRect/>
          </a:stretch>
        </p:blipFill>
        <p:spPr>
          <a:xfrm>
            <a:off x="8879205" y="9003665"/>
            <a:ext cx="7785100" cy="42297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8879205" y="8196580"/>
            <a:ext cx="7785100" cy="807085"/>
          </a:xfrm>
          <a:prstGeom prst="rect">
            <a:avLst/>
          </a:prstGeom>
          <a:ln w="12700">
            <a:miter lim="400000"/>
          </a:ln>
        </p:spPr>
        <p:txBody>
          <a:bodyPr rot="0" vert="horz" wrap="square" lIns="50800" tIns="50800" rIns="50800" bIns="50800" numCol="1" spcCol="0" rtlCol="0" anchor="t" forceAA="0">
            <a:noAutofit/>
          </a:bodyPr>
          <a:lstStyle>
            <a:lvl1pPr defTabSz="2438400"/>
          </a:lstStyle>
          <a:p>
            <a:pPr lvl="0" algn="l"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2800" spc="120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  <a:sym typeface="Alibaba PuHuiTi 3 55 Regular"/>
              </a:rPr>
              <a:t>注册函数转换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7305020" y="8196580"/>
            <a:ext cx="6372225" cy="600075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5" grpId="0" animBg="1"/>
      <p:bldP spid="295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「重点数据」排版样式"/>
          <p:cNvSpPr txBox="1">
            <a:spLocks noGrp="1"/>
          </p:cNvSpPr>
          <p:nvPr>
            <p:custDataLst>
              <p:tags r:id="rId1"/>
            </p:custDataLst>
          </p:nvPr>
        </p:nvSpPr>
        <p:spPr>
          <a:xfrm>
            <a:off x="2147" y="1409700"/>
            <a:ext cx="24379706" cy="1092200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normAutofit/>
          </a:bodyPr>
          <a:lstStyle>
            <a:lvl1pPr marL="0" marR="0" indent="0" algn="ctr" defTabSz="2438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600" b="1" i="0" u="none" strike="noStrike" cap="none" spc="224" baseline="0">
                <a:solidFill>
                  <a:srgbClr val="000000"/>
                </a:solidFill>
                <a:uFillTx/>
                <a:latin typeface="Alibaba PuHuiTi 3.0 75 SemiBold" panose="00020600040101010101" pitchFamily="18" charset="-122"/>
                <a:ea typeface="Alibaba PuHuiTi 3.0 75 SemiBold" panose="00020600040101010101" pitchFamily="18" charset="-122"/>
                <a:cs typeface="Alibaba PuHuiTi 3.0 75 SemiBold" panose="00020600040101010101" pitchFamily="18" charset="-122"/>
                <a:sym typeface="Alibaba PuHuiTi 3 75 SemiBold"/>
              </a:defRPr>
            </a:lvl1pPr>
            <a:lvl2pPr marL="0" marR="0" indent="457200" algn="l" defTabSz="2438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600" b="0" i="0" u="none" strike="noStrike" cap="none" spc="384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Alibaba PuHuiTi 3 75 SemiBold"/>
              </a:defRPr>
            </a:lvl2pPr>
            <a:lvl3pPr marL="0" marR="0" indent="914400" algn="l" defTabSz="2438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600" b="0" i="0" u="none" strike="noStrike" cap="none" spc="384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Alibaba PuHuiTi 3 75 SemiBold"/>
              </a:defRPr>
            </a:lvl3pPr>
            <a:lvl4pPr marL="0" marR="0" indent="1371600" algn="l" defTabSz="2438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600" b="0" i="0" u="none" strike="noStrike" cap="none" spc="384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Alibaba PuHuiTi 3 75 SemiBold"/>
              </a:defRPr>
            </a:lvl4pPr>
            <a:lvl5pPr marL="0" marR="0" indent="1828800" algn="l" defTabSz="2438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600" b="0" i="0" u="none" strike="noStrike" cap="none" spc="384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Alibaba PuHuiTi 3 75 SemiBold"/>
              </a:defRPr>
            </a:lvl5pPr>
            <a:lvl6pPr marL="0" marR="0" indent="2286000" algn="l" defTabSz="2438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600" b="0" i="0" u="none" strike="noStrike" cap="none" spc="384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Alibaba PuHuiTi 3 75 SemiBold"/>
              </a:defRPr>
            </a:lvl6pPr>
            <a:lvl7pPr marL="0" marR="0" indent="2743200" algn="l" defTabSz="2438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600" b="0" i="0" u="none" strike="noStrike" cap="none" spc="384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Alibaba PuHuiTi 3 75 SemiBold"/>
              </a:defRPr>
            </a:lvl7pPr>
            <a:lvl8pPr marL="0" marR="0" indent="3200400" algn="l" defTabSz="2438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600" b="0" i="0" u="none" strike="noStrike" cap="none" spc="384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Alibaba PuHuiTi 3 75 SemiBold"/>
              </a:defRPr>
            </a:lvl8pPr>
            <a:lvl9pPr marL="0" marR="0" indent="3657600" algn="l" defTabSz="2438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600" b="0" i="0" u="none" strike="noStrike" cap="none" spc="384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Alibaba PuHuiTi 3 75 SemiBold"/>
              </a:defRPr>
            </a:lvl9pPr>
          </a:lstStyle>
          <a:p>
            <a:r>
              <a:rPr lang="zh-CN">
                <a:latin typeface="阿里巴巴普惠体 3.0" panose="00020600040101010101" charset="-122"/>
                <a:ea typeface="阿里巴巴普惠体 3.0" panose="00020600040101010101" charset="-122"/>
              </a:rPr>
              <a:t>业务迁移</a:t>
            </a: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2399030" y="2698750"/>
            <a:ext cx="4518660" cy="1185545"/>
          </a:xfrm>
          <a:prstGeom prst="rect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ot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r>
              <a:rPr lang="en-US" altLang="zh-CN" sz="2400" spc="120" dirty="0">
                <a:solidFill>
                  <a:srgbClr val="5E5E5E"/>
                </a:solidFill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  <a:sym typeface="Alibaba PuHuiTi 3 85 Bold"/>
              </a:rPr>
              <a:t>Grafana on Clickhouse</a:t>
            </a:r>
            <a:br>
              <a:rPr lang="en-US" altLang="zh-CN" sz="2400" spc="120" dirty="0">
                <a:solidFill>
                  <a:srgbClr val="5E5E5E"/>
                </a:solidFill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  <a:sym typeface="Alibaba PuHuiTi 3 85 Bold"/>
              </a:rPr>
            </a:br>
            <a:r>
              <a:rPr lang="en-US" altLang="zh-CN" sz="2400" spc="120" dirty="0">
                <a:solidFill>
                  <a:srgbClr val="5E5E5E"/>
                </a:solidFill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  <a:sym typeface="Alibaba PuHuiTi 3 85 Bold"/>
              </a:rPr>
              <a:t>(3</a:t>
            </a:r>
            <a:r>
              <a:rPr lang="zh-CN" altLang="en-US" sz="2400" spc="120" dirty="0">
                <a:solidFill>
                  <a:srgbClr val="5E5E5E"/>
                </a:solidFill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  <a:sym typeface="Alibaba PuHuiTi 3 85 Bold"/>
              </a:rPr>
              <a:t>万</a:t>
            </a:r>
            <a:r>
              <a:rPr lang="en-US" altLang="zh-CN" sz="2400" spc="120" dirty="0">
                <a:solidFill>
                  <a:srgbClr val="5E5E5E"/>
                </a:solidFill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  <a:sym typeface="Alibaba PuHuiTi 3 85 Bold"/>
              </a:rPr>
              <a:t>+</a:t>
            </a:r>
            <a:r>
              <a:rPr lang="zh-CN" altLang="en-US" sz="2400" spc="120" dirty="0">
                <a:solidFill>
                  <a:srgbClr val="5E5E5E"/>
                </a:solidFill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  <a:sym typeface="Alibaba PuHuiTi 3 85 Bold"/>
              </a:rPr>
              <a:t>图表</a:t>
            </a:r>
            <a:r>
              <a:rPr lang="en-US" altLang="zh-CN" sz="2400" spc="120" dirty="0">
                <a:solidFill>
                  <a:srgbClr val="5E5E5E"/>
                </a:solidFill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  <a:sym typeface="Alibaba PuHuiTi 3 85 Bold"/>
              </a:rPr>
              <a:t>)</a:t>
            </a:r>
          </a:p>
        </p:txBody>
      </p:sp>
      <p:sp>
        <p:nvSpPr>
          <p:cNvPr id="7" name="矩形 6"/>
          <p:cNvSpPr/>
          <p:nvPr>
            <p:custDataLst>
              <p:tags r:id="rId3"/>
            </p:custDataLst>
          </p:nvPr>
        </p:nvSpPr>
        <p:spPr>
          <a:xfrm>
            <a:off x="15462885" y="2501900"/>
            <a:ext cx="4518660" cy="1186180"/>
          </a:xfrm>
          <a:prstGeom prst="rect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ot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r>
              <a:rPr lang="en-US" altLang="zh-CN" sz="2400" spc="120" dirty="0">
                <a:solidFill>
                  <a:srgbClr val="5E5E5E"/>
                </a:solidFill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  <a:sym typeface="Alibaba PuHuiTi 3 85 Bold"/>
              </a:rPr>
              <a:t>Grafana on Trino</a:t>
            </a:r>
          </a:p>
        </p:txBody>
      </p:sp>
      <p:sp>
        <p:nvSpPr>
          <p:cNvPr id="28" name="右箭头 27"/>
          <p:cNvSpPr/>
          <p:nvPr>
            <p:custDataLst>
              <p:tags r:id="rId4"/>
            </p:custDataLst>
          </p:nvPr>
        </p:nvSpPr>
        <p:spPr>
          <a:xfrm>
            <a:off x="8486140" y="2575244"/>
            <a:ext cx="5408295" cy="1187447"/>
          </a:xfrm>
          <a:prstGeom prst="rightArrow">
            <a:avLst/>
          </a:prstGeom>
          <a:solidFill>
            <a:schemeClr val="accent1"/>
          </a:solid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50800" tIns="50800" rIns="50800" bIns="50800" numCol="1" spcCol="38100" rtlCol="0" anchor="ctr" forceAA="0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阿里巴巴普惠体 3.0" panose="00020600040101010101" charset="-122"/>
                <a:ea typeface="阿里巴巴普惠体 3.0" panose="00020600040101010101" charset="-122"/>
                <a:cs typeface="Alibaba PuHuiTi 3 85 Bold"/>
                <a:sym typeface="Alibaba PuHuiTi 3 85 Bold"/>
              </a:rPr>
              <a:t>转换工具</a:t>
            </a:r>
          </a:p>
        </p:txBody>
      </p:sp>
      <p:sp>
        <p:nvSpPr>
          <p:cNvPr id="8" name="矩形 7"/>
          <p:cNvSpPr/>
          <p:nvPr/>
        </p:nvSpPr>
        <p:spPr>
          <a:xfrm>
            <a:off x="1729740" y="5020945"/>
            <a:ext cx="2867025" cy="701675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r>
              <a:rPr lang="en-US" altLang="zh-CN" sz="2400" spc="120" dirty="0">
                <a:solidFill>
                  <a:srgbClr val="5E5E5E"/>
                </a:solidFill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  <a:sym typeface="+mn-ea"/>
              </a:rPr>
              <a:t>Grafana Meta</a:t>
            </a:r>
          </a:p>
        </p:txBody>
      </p:sp>
      <p:sp>
        <p:nvSpPr>
          <p:cNvPr id="9" name="矩形 8"/>
          <p:cNvSpPr/>
          <p:nvPr/>
        </p:nvSpPr>
        <p:spPr>
          <a:xfrm>
            <a:off x="1729105" y="6332855"/>
            <a:ext cx="2867660" cy="68453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r>
              <a:rPr lang="en-US" altLang="zh-CN" sz="2400" spc="120" dirty="0">
                <a:solidFill>
                  <a:srgbClr val="5E5E5E"/>
                </a:solidFill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  <a:sym typeface="+mn-ea"/>
              </a:rPr>
              <a:t>Clickhouse SQL</a:t>
            </a:r>
          </a:p>
        </p:txBody>
      </p:sp>
      <p:sp>
        <p:nvSpPr>
          <p:cNvPr id="10" name="矩形 9"/>
          <p:cNvSpPr/>
          <p:nvPr/>
        </p:nvSpPr>
        <p:spPr>
          <a:xfrm>
            <a:off x="1729105" y="7486650"/>
            <a:ext cx="2867025" cy="68453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r>
              <a:rPr lang="en-US" altLang="zh-CN" sz="2400" spc="120" dirty="0">
                <a:solidFill>
                  <a:srgbClr val="5E5E5E"/>
                </a:solidFill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  <a:sym typeface="+mn-ea"/>
              </a:rPr>
              <a:t>Convert Tool</a:t>
            </a:r>
          </a:p>
        </p:txBody>
      </p:sp>
      <p:sp>
        <p:nvSpPr>
          <p:cNvPr id="11" name="矩形 10"/>
          <p:cNvSpPr/>
          <p:nvPr/>
        </p:nvSpPr>
        <p:spPr>
          <a:xfrm>
            <a:off x="1729740" y="8640445"/>
            <a:ext cx="2866390" cy="68453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r>
              <a:rPr lang="en-US" altLang="zh-CN" sz="2400" spc="120" dirty="0">
                <a:solidFill>
                  <a:srgbClr val="5E5E5E"/>
                </a:solidFill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  <a:sym typeface="+mn-ea"/>
              </a:rPr>
              <a:t>Trino SQL</a:t>
            </a:r>
          </a:p>
        </p:txBody>
      </p:sp>
      <p:sp>
        <p:nvSpPr>
          <p:cNvPr id="12" name="矩形 11"/>
          <p:cNvSpPr/>
          <p:nvPr/>
        </p:nvSpPr>
        <p:spPr>
          <a:xfrm>
            <a:off x="1729105" y="9794240"/>
            <a:ext cx="2867025" cy="694055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r>
              <a:rPr lang="en-US" altLang="zh-CN" sz="2400" spc="120" dirty="0">
                <a:solidFill>
                  <a:srgbClr val="5E5E5E"/>
                </a:solidFill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  <a:sym typeface="+mn-ea"/>
              </a:rPr>
              <a:t>Grafana Meta</a:t>
            </a:r>
          </a:p>
        </p:txBody>
      </p:sp>
      <p:sp>
        <p:nvSpPr>
          <p:cNvPr id="13" name="矩形 12"/>
          <p:cNvSpPr/>
          <p:nvPr/>
        </p:nvSpPr>
        <p:spPr>
          <a:xfrm>
            <a:off x="1729740" y="10957560"/>
            <a:ext cx="2867025" cy="69469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r>
              <a:rPr lang="zh-CN" altLang="en-US" sz="2400" spc="120" dirty="0">
                <a:solidFill>
                  <a:srgbClr val="5E5E5E"/>
                </a:solidFill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  <a:sym typeface="+mn-ea"/>
              </a:rPr>
              <a:t>截图对比</a:t>
            </a:r>
          </a:p>
        </p:txBody>
      </p:sp>
      <p:sp>
        <p:nvSpPr>
          <p:cNvPr id="16" name="矩形 15"/>
          <p:cNvSpPr/>
          <p:nvPr/>
        </p:nvSpPr>
        <p:spPr>
          <a:xfrm>
            <a:off x="5520055" y="10957560"/>
            <a:ext cx="2197100" cy="69469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r>
              <a:rPr lang="zh-CN" altLang="en-US" sz="2400" spc="120" dirty="0">
                <a:solidFill>
                  <a:srgbClr val="5E5E5E"/>
                </a:solidFill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  <a:sym typeface="+mn-ea"/>
              </a:rPr>
              <a:t>人工修正</a:t>
            </a:r>
          </a:p>
        </p:txBody>
      </p:sp>
      <p:sp>
        <p:nvSpPr>
          <p:cNvPr id="17" name="矩形 16"/>
          <p:cNvSpPr/>
          <p:nvPr/>
        </p:nvSpPr>
        <p:spPr>
          <a:xfrm>
            <a:off x="3808095" y="12424410"/>
            <a:ext cx="2197100" cy="694055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r>
              <a:rPr lang="zh-CN" altLang="en-US" sz="2400" spc="120" dirty="0">
                <a:solidFill>
                  <a:srgbClr val="5E5E5E"/>
                </a:solidFill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  <a:sym typeface="+mn-ea"/>
              </a:rPr>
              <a:t>替换</a:t>
            </a:r>
          </a:p>
        </p:txBody>
      </p:sp>
      <p:sp>
        <p:nvSpPr>
          <p:cNvPr id="295" name="输入你的小标题"/>
          <p:cNvSpPr txBox="1"/>
          <p:nvPr/>
        </p:nvSpPr>
        <p:spPr>
          <a:xfrm>
            <a:off x="8757308" y="9535477"/>
            <a:ext cx="6705602" cy="593725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spAutoFit/>
          </a:bodyPr>
          <a:lstStyle>
            <a:lvl1pPr defTabSz="825500">
              <a:lnSpc>
                <a:spcPct val="100000"/>
              </a:lnSpc>
              <a:defRPr sz="3200" spc="128">
                <a:solidFill>
                  <a:srgbClr val="000000"/>
                </a:solidFill>
                <a:latin typeface="+mn-lt"/>
                <a:ea typeface="+mn-ea"/>
                <a:cs typeface="+mn-cs"/>
                <a:sym typeface="Alibaba PuHuiTi 3 75 SemiBold"/>
              </a:defRPr>
            </a:lvl1pPr>
          </a:lstStyle>
          <a:p>
            <a:r>
              <a:rPr lang="en-US" altLang="zh-CN" b="1">
                <a:latin typeface="阿里巴巴普惠体 3.0" panose="00020600040101010101" charset="-122"/>
                <a:ea typeface="阿里巴巴普惠体 3.0" panose="00020600040101010101" charset="-122"/>
                <a:cs typeface="Alibaba PuHuiTi 3.0 75 SemiBold" panose="00020600040101010101" pitchFamily="18" charset="-122"/>
              </a:rPr>
              <a:t>Trino SQL</a:t>
            </a:r>
            <a:r>
              <a:rPr lang="zh-CN" altLang="en-US" b="1">
                <a:latin typeface="阿里巴巴普惠体 3.0" panose="00020600040101010101" charset="-122"/>
                <a:ea typeface="阿里巴巴普惠体 3.0" panose="00020600040101010101" charset="-122"/>
                <a:cs typeface="Alibaba PuHuiTi 3.0 75 SemiBold" panose="00020600040101010101" pitchFamily="18" charset="-122"/>
              </a:rPr>
              <a:t>能力扩展</a:t>
            </a:r>
            <a:r>
              <a:rPr lang="en-US" altLang="zh-CN" b="1">
                <a:latin typeface="阿里巴巴普惠体 3.0" panose="00020600040101010101" charset="-122"/>
                <a:ea typeface="阿里巴巴普惠体 3.0" panose="00020600040101010101" charset="-122"/>
                <a:cs typeface="Alibaba PuHuiTi 3.0 75 SemiBold" panose="00020600040101010101" pitchFamily="18" charset="-122"/>
              </a:rPr>
              <a:t>:</a:t>
            </a:r>
          </a:p>
        </p:txBody>
      </p:sp>
      <p:sp>
        <p:nvSpPr>
          <p:cNvPr id="301" name="外线框是文字输入区参考线，请在正式稿中删除。文字：根据文章长度选择适合的文字尺寸，以32-24号字为宜。"/>
          <p:cNvSpPr txBox="1"/>
          <p:nvPr/>
        </p:nvSpPr>
        <p:spPr>
          <a:xfrm>
            <a:off x="8757285" y="10128885"/>
            <a:ext cx="8140065" cy="2038350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>
            <a:noAutofit/>
          </a:bodyPr>
          <a:lstStyle>
            <a:lvl1pPr defTabSz="2438400"/>
          </a:lstStyle>
          <a:p>
            <a:pPr marL="342900" indent="-342900" eaLnBrk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400" spc="120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</a:rPr>
              <a:t>clickhouse</a:t>
            </a:r>
            <a:r>
              <a:rPr lang="zh-CN" altLang="en-US" sz="2400" spc="120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</a:rPr>
              <a:t>常用函数：</a:t>
            </a:r>
            <a:r>
              <a:rPr lang="zh-CN" altLang="en-US" sz="2000" spc="120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</a:rPr>
              <a:t>如</a:t>
            </a:r>
            <a:r>
              <a:rPr lang="en-US" altLang="zh-CN" sz="2000" spc="120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</a:rPr>
              <a:t>uniqif</a:t>
            </a:r>
            <a:r>
              <a:rPr lang="zh-CN" altLang="en-US" sz="2000" spc="120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</a:rPr>
              <a:t>，</a:t>
            </a:r>
            <a:r>
              <a:rPr lang="en-US" altLang="zh-CN" sz="2000" spc="120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</a:rPr>
              <a:t>sumif</a:t>
            </a:r>
            <a:r>
              <a:rPr lang="zh-CN" altLang="en-US" sz="2000" spc="120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</a:rPr>
              <a:t>等</a:t>
            </a:r>
            <a:endParaRPr lang="zh-CN" altLang="en-US" sz="2400" spc="120" dirty="0">
              <a:latin typeface="阿里巴巴普惠体 3.0" panose="00020600040101010101" charset="-122"/>
              <a:ea typeface="阿里巴巴普惠体 3.0" panose="00020600040101010101" charset="-122"/>
              <a:cs typeface="Alibaba PuHuiTi 3.0 55 Regular" panose="00020600040101010101" pitchFamily="18" charset="-122"/>
            </a:endParaRPr>
          </a:p>
          <a:p>
            <a:pPr marL="342900" indent="-342900" eaLnBrk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spc="120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  <a:sym typeface="+mn-ea"/>
              </a:rPr>
              <a:t>别名</a:t>
            </a:r>
            <a:r>
              <a:rPr lang="zh-CN" sz="2400" spc="120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</a:rPr>
              <a:t>：</a:t>
            </a:r>
            <a:r>
              <a:rPr lang="en-US" altLang="zh-CN" sz="2000" spc="120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</a:rPr>
              <a:t>where</a:t>
            </a:r>
            <a:r>
              <a:rPr lang="zh-CN" altLang="en-US" sz="2000" spc="120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</a:rPr>
              <a:t>，</a:t>
            </a:r>
            <a:r>
              <a:rPr lang="en-US" altLang="zh-CN" sz="2000" spc="120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</a:rPr>
              <a:t>group</a:t>
            </a:r>
            <a:r>
              <a:rPr lang="zh-CN" altLang="en-US" sz="2000" spc="120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</a:rPr>
              <a:t>中可使用</a:t>
            </a:r>
            <a:r>
              <a:rPr lang="en-US" altLang="zh-CN" sz="2000" spc="120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</a:rPr>
              <a:t>select</a:t>
            </a:r>
            <a:r>
              <a:rPr lang="zh-CN" altLang="en-US" sz="2000" spc="120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</a:rPr>
              <a:t>中别名，减少</a:t>
            </a:r>
            <a:r>
              <a:rPr lang="en-US" altLang="zh-CN" sz="2000" spc="120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</a:rPr>
              <a:t>SQL</a:t>
            </a:r>
            <a:r>
              <a:rPr lang="zh-CN" altLang="en-US" sz="2000" spc="120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</a:rPr>
              <a:t>代码量</a:t>
            </a:r>
            <a:endParaRPr lang="en-US" altLang="zh-CN" sz="2400" spc="120" dirty="0">
              <a:latin typeface="阿里巴巴普惠体 3.0" panose="00020600040101010101" charset="-122"/>
              <a:ea typeface="阿里巴巴普惠体 3.0" panose="00020600040101010101" charset="-122"/>
              <a:cs typeface="Alibaba PuHuiTi 3.0 55 Regular" panose="00020600040101010101" pitchFamily="18" charset="-122"/>
            </a:endParaRPr>
          </a:p>
          <a:p>
            <a:pPr marL="342900" indent="-342900" eaLnBrk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400" spc="120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</a:rPr>
              <a:t>Any Join</a:t>
            </a: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733790" y="4401820"/>
            <a:ext cx="10610850" cy="4419600"/>
          </a:xfrm>
          <a:prstGeom prst="rect">
            <a:avLst/>
          </a:prstGeom>
        </p:spPr>
      </p:pic>
      <p:cxnSp>
        <p:nvCxnSpPr>
          <p:cNvPr id="37" name="直接箭头连接符 36"/>
          <p:cNvCxnSpPr>
            <a:stCxn id="8" idx="2"/>
            <a:endCxn id="9" idx="0"/>
          </p:cNvCxnSpPr>
          <p:nvPr/>
        </p:nvCxnSpPr>
        <p:spPr>
          <a:xfrm flipH="1">
            <a:off x="3162935" y="5722620"/>
            <a:ext cx="635" cy="610235"/>
          </a:xfrm>
          <a:prstGeom prst="straightConnector1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  <a:tailEnd type="arrow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8" name="直接箭头连接符 37"/>
          <p:cNvCxnSpPr>
            <a:stCxn id="9" idx="2"/>
            <a:endCxn id="10" idx="0"/>
          </p:cNvCxnSpPr>
          <p:nvPr/>
        </p:nvCxnSpPr>
        <p:spPr>
          <a:xfrm>
            <a:off x="3162935" y="7017385"/>
            <a:ext cx="0" cy="469265"/>
          </a:xfrm>
          <a:prstGeom prst="straightConnector1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  <a:tailEnd type="arrow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41" name="直接箭头连接符 40"/>
          <p:cNvCxnSpPr>
            <a:stCxn id="10" idx="2"/>
            <a:endCxn id="11" idx="0"/>
          </p:cNvCxnSpPr>
          <p:nvPr/>
        </p:nvCxnSpPr>
        <p:spPr>
          <a:xfrm>
            <a:off x="3162935" y="8171180"/>
            <a:ext cx="0" cy="469265"/>
          </a:xfrm>
          <a:prstGeom prst="straightConnector1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  <a:tailEnd type="arrow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45" name="直接箭头连接符 44"/>
          <p:cNvCxnSpPr/>
          <p:nvPr/>
        </p:nvCxnSpPr>
        <p:spPr>
          <a:xfrm>
            <a:off x="3163570" y="9324975"/>
            <a:ext cx="0" cy="469265"/>
          </a:xfrm>
          <a:prstGeom prst="straightConnector1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  <a:tailEnd type="arrow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50" name="直接箭头连接符 49"/>
          <p:cNvCxnSpPr/>
          <p:nvPr/>
        </p:nvCxnSpPr>
        <p:spPr>
          <a:xfrm>
            <a:off x="3162935" y="10478770"/>
            <a:ext cx="0" cy="469265"/>
          </a:xfrm>
          <a:prstGeom prst="straightConnector1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  <a:tailEnd type="arrow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51" name="直接箭头连接符 50"/>
          <p:cNvCxnSpPr>
            <a:stCxn id="13" idx="3"/>
            <a:endCxn id="16" idx="1"/>
          </p:cNvCxnSpPr>
          <p:nvPr/>
        </p:nvCxnSpPr>
        <p:spPr>
          <a:xfrm>
            <a:off x="4596765" y="11304905"/>
            <a:ext cx="923290" cy="0"/>
          </a:xfrm>
          <a:prstGeom prst="straightConnector1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  <a:tailEnd type="arrow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52" name="肘形连接符 51"/>
          <p:cNvCxnSpPr>
            <a:stCxn id="13" idx="2"/>
            <a:endCxn id="17" idx="1"/>
          </p:cNvCxnSpPr>
          <p:nvPr/>
        </p:nvCxnSpPr>
        <p:spPr>
          <a:xfrm rot="5400000" flipV="1">
            <a:off x="2926080" y="11889105"/>
            <a:ext cx="1119505" cy="644525"/>
          </a:xfrm>
          <a:prstGeom prst="bentConnector2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  <a:tailEnd type="arrow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53" name="肘形连接符 52"/>
          <p:cNvCxnSpPr>
            <a:stCxn id="16" idx="2"/>
            <a:endCxn id="17" idx="3"/>
          </p:cNvCxnSpPr>
          <p:nvPr/>
        </p:nvCxnSpPr>
        <p:spPr>
          <a:xfrm rot="5400000">
            <a:off x="5752465" y="11904980"/>
            <a:ext cx="1119505" cy="613410"/>
          </a:xfrm>
          <a:prstGeom prst="bentConnector2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  <a:tailEnd type="arrow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4" name="矩形 3" descr="7b0a2020202022776f7264617274223a2022220a7d0a"/>
          <p:cNvSpPr/>
          <p:nvPr/>
        </p:nvSpPr>
        <p:spPr>
          <a:xfrm>
            <a:off x="10850880" y="11652250"/>
            <a:ext cx="4864735" cy="2014855"/>
          </a:xfrm>
          <a:prstGeom prst="rect">
            <a:avLst/>
          </a:prstGeom>
          <a:noFill/>
        </p:spPr>
        <p:txBody>
          <a:bodyPr wrap="none" lIns="90170" tIns="46990" rIns="90170" bIns="46990" rtlCol="0" anchor="t">
            <a:noAutofit/>
            <a:scene3d>
              <a:camera prst="orthographicFront"/>
              <a:lightRig rig="threePt" dir="t"/>
            </a:scene3d>
          </a:bodyPr>
          <a:lstStyle/>
          <a:p>
            <a:pPr marL="0" marR="0" indent="0" algn="ctr" defTabSz="243840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8000">
                <a:latin typeface="阿里巴巴普惠体 3.0" panose="00020600040101010101" charset="-122"/>
                <a:ea typeface="阿里巴巴普惠体 3.0" panose="00020600040101010101" charset="-122"/>
                <a:sym typeface="Alibaba PuHuiTi 3 55 Regular"/>
              </a:rPr>
              <a:t>耗时半年</a:t>
            </a:r>
            <a:r>
              <a:rPr lang="en-US" altLang="zh-CN" sz="8000">
                <a:latin typeface="阿里巴巴普惠体 3.0" panose="00020600040101010101" charset="-122"/>
                <a:ea typeface="阿里巴巴普惠体 3.0" panose="00020600040101010101" charset="-122"/>
                <a:sym typeface="Alibaba PuHuiTi 3 55 Regular"/>
              </a:rPr>
              <a:t>!!!</a:t>
            </a:r>
            <a:endParaRPr lang="en-US" altLang="zh-CN" sz="8000" b="1">
              <a:ln w="57150" cmpd="sng">
                <a:solidFill>
                  <a:srgbClr val="F77E75"/>
                </a:solidFill>
                <a:prstDash val="solid"/>
              </a:ln>
              <a:gradFill>
                <a:gsLst>
                  <a:gs pos="0">
                    <a:srgbClr val="FE4444"/>
                  </a:gs>
                  <a:gs pos="100000">
                    <a:srgbClr val="D63721"/>
                  </a:gs>
                </a:gsLst>
                <a:lin ang="5400000" scaled="0"/>
              </a:gradFill>
              <a:effectLst>
                <a:innerShdw blurRad="38100" dist="50800" dir="2700000">
                  <a:srgbClr val="941225">
                    <a:alpha val="77000"/>
                  </a:srgbClr>
                </a:innerShdw>
                <a:reflection blurRad="6350" stA="42000" endA="300" endPos="35000" dist="29997" dir="5400000" sy="-100000" algn="bl" rotWithShape="0"/>
              </a:effectLst>
              <a:latin typeface="阿里巴巴普惠体 3.0" panose="00020600040101010101" charset="-122"/>
              <a:ea typeface="阿里巴巴普惠体 3.0" panose="00020600040101010101" charset="-122"/>
              <a:sym typeface="Alibaba PuHuiTi 3 55 Regular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897350" y="10128885"/>
            <a:ext cx="6847840" cy="2037715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6" grpId="0" bldLvl="0" animBg="1"/>
      <p:bldP spid="16" grpId="1" animBg="1"/>
      <p:bldP spid="17" grpId="0" bldLvl="0" animBg="1"/>
      <p:bldP spid="17" grpId="1" animBg="1"/>
      <p:bldP spid="295" grpId="0" animBg="1"/>
      <p:bldP spid="295" grpId="1"/>
      <p:bldP spid="301" grpId="0" animBg="1"/>
      <p:bldP spid="301" grpId="1"/>
      <p:bldP spid="4" grpId="0"/>
      <p:bldP spid="4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任意多边形 17"/>
          <p:cNvSpPr/>
          <p:nvPr>
            <p:custDataLst>
              <p:tags r:id="rId1"/>
            </p:custDataLst>
          </p:nvPr>
        </p:nvSpPr>
        <p:spPr>
          <a:xfrm>
            <a:off x="9902646" y="9577547"/>
            <a:ext cx="3701761" cy="997422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768" h="1015">
                <a:moveTo>
                  <a:pt x="0" y="0"/>
                </a:moveTo>
                <a:lnTo>
                  <a:pt x="3765" y="0"/>
                </a:lnTo>
                <a:lnTo>
                  <a:pt x="3765" y="594"/>
                </a:lnTo>
                <a:lnTo>
                  <a:pt x="3766" y="602"/>
                </a:lnTo>
                <a:lnTo>
                  <a:pt x="3767" y="613"/>
                </a:lnTo>
                <a:cubicBezTo>
                  <a:pt x="3799" y="838"/>
                  <a:pt x="2831" y="1021"/>
                  <a:pt x="1884" y="1015"/>
                </a:cubicBezTo>
                <a:cubicBezTo>
                  <a:pt x="844" y="1023"/>
                  <a:pt x="-1" y="820"/>
                  <a:pt x="1" y="624"/>
                </a:cubicBezTo>
                <a:lnTo>
                  <a:pt x="0" y="624"/>
                </a:lnTo>
                <a:lnTo>
                  <a:pt x="0" y="0"/>
                </a:lnTo>
                <a:close/>
              </a:path>
            </a:pathLst>
          </a:custGeom>
          <a:solidFill>
            <a:srgbClr val="F1870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9" name="椭圆 18"/>
          <p:cNvSpPr/>
          <p:nvPr>
            <p:custDataLst>
              <p:tags r:id="rId2"/>
            </p:custDataLst>
          </p:nvPr>
        </p:nvSpPr>
        <p:spPr>
          <a:xfrm>
            <a:off x="9902646" y="9172682"/>
            <a:ext cx="3699795" cy="791059"/>
          </a:xfrm>
          <a:prstGeom prst="ellipse">
            <a:avLst/>
          </a:prstGeom>
          <a:solidFill>
            <a:srgbClr val="F18703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sz="240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3"/>
            </p:custDataLst>
          </p:nvPr>
        </p:nvSpPr>
        <p:spPr>
          <a:xfrm>
            <a:off x="11211577" y="8685272"/>
            <a:ext cx="3701761" cy="997422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768" h="1015">
                <a:moveTo>
                  <a:pt x="0" y="0"/>
                </a:moveTo>
                <a:lnTo>
                  <a:pt x="3765" y="0"/>
                </a:lnTo>
                <a:lnTo>
                  <a:pt x="3765" y="594"/>
                </a:lnTo>
                <a:lnTo>
                  <a:pt x="3766" y="602"/>
                </a:lnTo>
                <a:lnTo>
                  <a:pt x="3767" y="613"/>
                </a:lnTo>
                <a:cubicBezTo>
                  <a:pt x="3799" y="838"/>
                  <a:pt x="2831" y="1021"/>
                  <a:pt x="1884" y="1015"/>
                </a:cubicBezTo>
                <a:cubicBezTo>
                  <a:pt x="844" y="1023"/>
                  <a:pt x="-1" y="820"/>
                  <a:pt x="1" y="624"/>
                </a:cubicBezTo>
                <a:lnTo>
                  <a:pt x="0" y="624"/>
                </a:lnTo>
                <a:lnTo>
                  <a:pt x="0" y="0"/>
                </a:lnTo>
                <a:close/>
              </a:path>
            </a:pathLst>
          </a:custGeom>
          <a:solidFill>
            <a:srgbClr val="F35B0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5" name="椭圆 14"/>
          <p:cNvSpPr/>
          <p:nvPr>
            <p:custDataLst>
              <p:tags r:id="rId4"/>
            </p:custDataLst>
          </p:nvPr>
        </p:nvSpPr>
        <p:spPr>
          <a:xfrm>
            <a:off x="11211577" y="8280408"/>
            <a:ext cx="3699795" cy="791059"/>
          </a:xfrm>
          <a:prstGeom prst="ellipse">
            <a:avLst/>
          </a:prstGeom>
          <a:solidFill>
            <a:srgbClr val="F35B06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sz="240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3" name="任意多边形 2"/>
          <p:cNvSpPr/>
          <p:nvPr>
            <p:custDataLst>
              <p:tags r:id="rId5"/>
            </p:custDataLst>
          </p:nvPr>
        </p:nvSpPr>
        <p:spPr>
          <a:xfrm>
            <a:off x="10061840" y="7902075"/>
            <a:ext cx="3701761" cy="997422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768" h="1015">
                <a:moveTo>
                  <a:pt x="0" y="0"/>
                </a:moveTo>
                <a:lnTo>
                  <a:pt x="3765" y="0"/>
                </a:lnTo>
                <a:lnTo>
                  <a:pt x="3765" y="594"/>
                </a:lnTo>
                <a:lnTo>
                  <a:pt x="3766" y="602"/>
                </a:lnTo>
                <a:lnTo>
                  <a:pt x="3767" y="613"/>
                </a:lnTo>
                <a:cubicBezTo>
                  <a:pt x="3799" y="838"/>
                  <a:pt x="2831" y="1021"/>
                  <a:pt x="1884" y="1015"/>
                </a:cubicBezTo>
                <a:cubicBezTo>
                  <a:pt x="844" y="1023"/>
                  <a:pt x="-1" y="820"/>
                  <a:pt x="1" y="624"/>
                </a:cubicBezTo>
                <a:lnTo>
                  <a:pt x="0" y="624"/>
                </a:lnTo>
                <a:lnTo>
                  <a:pt x="0" y="0"/>
                </a:lnTo>
                <a:close/>
              </a:path>
            </a:pathLst>
          </a:custGeom>
          <a:solidFill>
            <a:srgbClr val="FFA100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4" name="椭圆 3"/>
          <p:cNvSpPr/>
          <p:nvPr>
            <p:custDataLst>
              <p:tags r:id="rId6"/>
            </p:custDataLst>
          </p:nvPr>
        </p:nvSpPr>
        <p:spPr>
          <a:xfrm>
            <a:off x="10061840" y="7497211"/>
            <a:ext cx="3699795" cy="791059"/>
          </a:xfrm>
          <a:prstGeom prst="ellipse">
            <a:avLst/>
          </a:prstGeom>
          <a:solidFill>
            <a:srgbClr val="FFA100">
              <a:lumMod val="40000"/>
              <a:lumOff val="6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sz="240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1" name="任意多边形 20"/>
          <p:cNvSpPr/>
          <p:nvPr>
            <p:custDataLst>
              <p:tags r:id="rId7"/>
            </p:custDataLst>
          </p:nvPr>
        </p:nvSpPr>
        <p:spPr>
          <a:xfrm>
            <a:off x="10927582" y="7070727"/>
            <a:ext cx="3701761" cy="997422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768" h="1015">
                <a:moveTo>
                  <a:pt x="0" y="0"/>
                </a:moveTo>
                <a:lnTo>
                  <a:pt x="3765" y="0"/>
                </a:lnTo>
                <a:lnTo>
                  <a:pt x="3765" y="594"/>
                </a:lnTo>
                <a:lnTo>
                  <a:pt x="3766" y="602"/>
                </a:lnTo>
                <a:lnTo>
                  <a:pt x="3767" y="613"/>
                </a:lnTo>
                <a:cubicBezTo>
                  <a:pt x="3799" y="838"/>
                  <a:pt x="2831" y="1021"/>
                  <a:pt x="1884" y="1015"/>
                </a:cubicBezTo>
                <a:cubicBezTo>
                  <a:pt x="844" y="1023"/>
                  <a:pt x="-1" y="820"/>
                  <a:pt x="1" y="624"/>
                </a:cubicBezTo>
                <a:lnTo>
                  <a:pt x="0" y="624"/>
                </a:lnTo>
                <a:lnTo>
                  <a:pt x="0" y="0"/>
                </a:lnTo>
                <a:close/>
              </a:path>
            </a:pathLst>
          </a:custGeom>
          <a:solidFill>
            <a:srgbClr val="F35B06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2" name="椭圆 21"/>
          <p:cNvSpPr/>
          <p:nvPr>
            <p:custDataLst>
              <p:tags r:id="rId8"/>
            </p:custDataLst>
          </p:nvPr>
        </p:nvSpPr>
        <p:spPr>
          <a:xfrm>
            <a:off x="10927582" y="6665862"/>
            <a:ext cx="3699795" cy="791059"/>
          </a:xfrm>
          <a:prstGeom prst="ellipse">
            <a:avLst/>
          </a:prstGeom>
          <a:solidFill>
            <a:srgbClr val="F35B06">
              <a:lumMod val="40000"/>
              <a:lumOff val="6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sz="240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4" name="任意多边形 23"/>
          <p:cNvSpPr/>
          <p:nvPr>
            <p:custDataLst>
              <p:tags r:id="rId9"/>
            </p:custDataLst>
          </p:nvPr>
        </p:nvSpPr>
        <p:spPr>
          <a:xfrm>
            <a:off x="9770966" y="6239378"/>
            <a:ext cx="3701761" cy="997422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768" h="1015">
                <a:moveTo>
                  <a:pt x="0" y="0"/>
                </a:moveTo>
                <a:lnTo>
                  <a:pt x="3765" y="0"/>
                </a:lnTo>
                <a:lnTo>
                  <a:pt x="3765" y="594"/>
                </a:lnTo>
                <a:lnTo>
                  <a:pt x="3766" y="602"/>
                </a:lnTo>
                <a:lnTo>
                  <a:pt x="3767" y="613"/>
                </a:lnTo>
                <a:cubicBezTo>
                  <a:pt x="3799" y="838"/>
                  <a:pt x="2831" y="1021"/>
                  <a:pt x="1884" y="1015"/>
                </a:cubicBezTo>
                <a:cubicBezTo>
                  <a:pt x="844" y="1023"/>
                  <a:pt x="-1" y="820"/>
                  <a:pt x="1" y="624"/>
                </a:cubicBezTo>
                <a:lnTo>
                  <a:pt x="0" y="624"/>
                </a:lnTo>
                <a:lnTo>
                  <a:pt x="0" y="0"/>
                </a:lnTo>
                <a:close/>
              </a:path>
            </a:pathLst>
          </a:custGeom>
          <a:solidFill>
            <a:srgbClr val="7578EC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5" name="椭圆 24"/>
          <p:cNvSpPr/>
          <p:nvPr>
            <p:custDataLst>
              <p:tags r:id="rId10"/>
            </p:custDataLst>
          </p:nvPr>
        </p:nvSpPr>
        <p:spPr>
          <a:xfrm>
            <a:off x="9770966" y="5834514"/>
            <a:ext cx="3699795" cy="791059"/>
          </a:xfrm>
          <a:prstGeom prst="ellipse">
            <a:avLst/>
          </a:prstGeom>
          <a:solidFill>
            <a:srgbClr val="7578EC">
              <a:lumMod val="40000"/>
              <a:lumOff val="6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sz="240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31" name="文本框 30"/>
          <p:cNvSpPr txBox="1"/>
          <p:nvPr>
            <p:custDataLst>
              <p:tags r:id="rId11"/>
            </p:custDataLst>
          </p:nvPr>
        </p:nvSpPr>
        <p:spPr>
          <a:xfrm>
            <a:off x="2694940" y="9921240"/>
            <a:ext cx="5885815" cy="102806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r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2800" spc="150">
                <a:solidFill>
                  <a:srgbClr val="000000">
                    <a:lumMod val="75000"/>
                    <a:lumOff val="25000"/>
                  </a:srgbClr>
                </a:solidFill>
                <a:uFillTx/>
                <a:latin typeface="阿里巴巴普惠体 3.0" panose="00020600040101010101" charset="-122"/>
                <a:ea typeface="阿里巴巴普惠体 3.0" panose="00020600040101010101" charset="-122"/>
              </a:rPr>
              <a:t>SSD、HDD分层存储，加快IO速度</a:t>
            </a:r>
          </a:p>
        </p:txBody>
      </p:sp>
      <p:sp>
        <p:nvSpPr>
          <p:cNvPr id="32" name="文本框 31"/>
          <p:cNvSpPr txBox="1"/>
          <p:nvPr>
            <p:custDataLst>
              <p:tags r:id="rId12"/>
            </p:custDataLst>
          </p:nvPr>
        </p:nvSpPr>
        <p:spPr>
          <a:xfrm>
            <a:off x="5960128" y="9304296"/>
            <a:ext cx="2620811" cy="617124"/>
          </a:xfrm>
          <a:prstGeom prst="rect">
            <a:avLst/>
          </a:prstGeom>
          <a:noFill/>
        </p:spPr>
        <p:txBody>
          <a:bodyPr wrap="square" bIns="0" rtlCol="0">
            <a:noAutofit/>
          </a:bodyPr>
          <a:lstStyle/>
          <a:p>
            <a:pPr algn="r"/>
            <a:r>
              <a:rPr lang="zh-CN" altLang="en-US" sz="3200" spc="300">
                <a:solidFill>
                  <a:srgbClr val="F18703"/>
                </a:solidFill>
                <a:latin typeface="阿里巴巴普惠体 3.0" panose="00020600040101010101" charset="-122"/>
                <a:ea typeface="阿里巴巴普惠体 3.0" panose="00020600040101010101" charset="-122"/>
              </a:rPr>
              <a:t>硬件</a:t>
            </a:r>
          </a:p>
        </p:txBody>
      </p:sp>
      <p:pic>
        <p:nvPicPr>
          <p:cNvPr id="39" name="图片 38" descr="343435383038363b343532323338323bcee5c1a6c4a3d0cd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8580939" y="9632577"/>
            <a:ext cx="632847" cy="632847"/>
          </a:xfrm>
          <a:prstGeom prst="rect">
            <a:avLst/>
          </a:prstGeom>
        </p:spPr>
      </p:pic>
      <p:sp>
        <p:nvSpPr>
          <p:cNvPr id="35" name="文本框 34"/>
          <p:cNvSpPr txBox="1"/>
          <p:nvPr>
            <p:custDataLst>
              <p:tags r:id="rId14"/>
            </p:custDataLst>
          </p:nvPr>
        </p:nvSpPr>
        <p:spPr>
          <a:xfrm>
            <a:off x="15897225" y="8691245"/>
            <a:ext cx="5727065" cy="10280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l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2800" spc="150">
                <a:solidFill>
                  <a:srgbClr val="000000">
                    <a:lumMod val="75000"/>
                    <a:lumOff val="25000"/>
                  </a:srgbClr>
                </a:solidFill>
                <a:uFillTx/>
                <a:latin typeface="阿里巴巴普惠体 3.0" panose="00020600040101010101" charset="-122"/>
                <a:ea typeface="阿里巴巴普惠体 3.0" panose="00020600040101010101" charset="-122"/>
              </a:rPr>
              <a:t>索引、排序、分区，减少</a:t>
            </a:r>
            <a:r>
              <a:rPr lang="en-US" altLang="zh-CN" sz="2800" spc="150">
                <a:solidFill>
                  <a:srgbClr val="000000">
                    <a:lumMod val="75000"/>
                    <a:lumOff val="25000"/>
                  </a:srgbClr>
                </a:solidFill>
                <a:uFillTx/>
                <a:latin typeface="阿里巴巴普惠体 3.0" panose="00020600040101010101" charset="-122"/>
                <a:ea typeface="阿里巴巴普惠体 3.0" panose="00020600040101010101" charset="-122"/>
              </a:rPr>
              <a:t> </a:t>
            </a:r>
            <a:r>
              <a:rPr lang="zh-CN" altLang="en-US" sz="2800" spc="150">
                <a:solidFill>
                  <a:srgbClr val="000000">
                    <a:lumMod val="75000"/>
                    <a:lumOff val="25000"/>
                  </a:srgbClr>
                </a:solidFill>
                <a:uFillTx/>
                <a:latin typeface="阿里巴巴普惠体 3.0" panose="00020600040101010101" charset="-122"/>
                <a:ea typeface="阿里巴巴普惠体 3.0" panose="00020600040101010101" charset="-122"/>
              </a:rPr>
              <a:t>IO</a:t>
            </a:r>
            <a:r>
              <a:rPr lang="en-US" altLang="zh-CN" sz="2800" spc="150">
                <a:solidFill>
                  <a:srgbClr val="000000">
                    <a:lumMod val="75000"/>
                    <a:lumOff val="25000"/>
                  </a:srgbClr>
                </a:solidFill>
                <a:uFillTx/>
                <a:latin typeface="阿里巴巴普惠体 3.0" panose="00020600040101010101" charset="-122"/>
                <a:ea typeface="阿里巴巴普惠体 3.0" panose="00020600040101010101" charset="-122"/>
              </a:rPr>
              <a:t> </a:t>
            </a:r>
            <a:r>
              <a:rPr lang="zh-CN" altLang="en-US" sz="2800" spc="150">
                <a:solidFill>
                  <a:srgbClr val="000000">
                    <a:lumMod val="75000"/>
                    <a:lumOff val="25000"/>
                  </a:srgbClr>
                </a:solidFill>
                <a:uFillTx/>
                <a:latin typeface="阿里巴巴普惠体 3.0" panose="00020600040101010101" charset="-122"/>
                <a:ea typeface="阿里巴巴普惠体 3.0" panose="00020600040101010101" charset="-122"/>
              </a:rPr>
              <a:t>加载</a:t>
            </a:r>
          </a:p>
        </p:txBody>
      </p:sp>
      <p:sp>
        <p:nvSpPr>
          <p:cNvPr id="36" name="文本框 35"/>
          <p:cNvSpPr txBox="1"/>
          <p:nvPr>
            <p:custDataLst>
              <p:tags r:id="rId15"/>
            </p:custDataLst>
          </p:nvPr>
        </p:nvSpPr>
        <p:spPr>
          <a:xfrm>
            <a:off x="15897002" y="8074428"/>
            <a:ext cx="2620811" cy="617124"/>
          </a:xfrm>
          <a:prstGeom prst="rect">
            <a:avLst/>
          </a:prstGeom>
          <a:noFill/>
        </p:spPr>
        <p:txBody>
          <a:bodyPr wrap="square" bIns="0" rtlCol="0">
            <a:noAutofit/>
          </a:bodyPr>
          <a:lstStyle/>
          <a:p>
            <a:pPr algn="l"/>
            <a:r>
              <a:rPr lang="zh-CN" altLang="en-US" sz="3200" spc="300">
                <a:solidFill>
                  <a:srgbClr val="F35B06"/>
                </a:solidFill>
                <a:latin typeface="阿里巴巴普惠体 3.0" panose="00020600040101010101" charset="-122"/>
                <a:ea typeface="阿里巴巴普惠体 3.0" panose="00020600040101010101" charset="-122"/>
              </a:rPr>
              <a:t>存储</a:t>
            </a:r>
          </a:p>
        </p:txBody>
      </p:sp>
      <p:pic>
        <p:nvPicPr>
          <p:cNvPr id="2" name="图片 1" descr="343435383038363b343532323338353bc8abc7f2bbaf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15264155" y="8478909"/>
            <a:ext cx="632847" cy="632847"/>
          </a:xfrm>
          <a:prstGeom prst="rect">
            <a:avLst/>
          </a:prstGeom>
        </p:spPr>
      </p:pic>
      <p:sp>
        <p:nvSpPr>
          <p:cNvPr id="26" name="文本框 25"/>
          <p:cNvSpPr txBox="1"/>
          <p:nvPr>
            <p:custDataLst>
              <p:tags r:id="rId17"/>
            </p:custDataLst>
          </p:nvPr>
        </p:nvSpPr>
        <p:spPr>
          <a:xfrm>
            <a:off x="3666549" y="5083277"/>
            <a:ext cx="4914390" cy="102788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r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2800" spc="150">
                <a:solidFill>
                  <a:srgbClr val="000000">
                    <a:lumMod val="75000"/>
                    <a:lumOff val="25000"/>
                  </a:srgbClr>
                </a:solidFill>
                <a:uFillTx/>
                <a:latin typeface="阿里巴巴普惠体 3.0" panose="00020600040101010101" charset="-122"/>
                <a:ea typeface="阿里巴巴普惠体 3.0" panose="00020600040101010101" charset="-122"/>
              </a:rPr>
              <a:t>使用</a:t>
            </a:r>
            <a:r>
              <a:rPr lang="en-US" altLang="zh-CN" sz="2800" spc="150">
                <a:solidFill>
                  <a:srgbClr val="000000">
                    <a:lumMod val="75000"/>
                    <a:lumOff val="25000"/>
                  </a:srgbClr>
                </a:solidFill>
                <a:uFillTx/>
                <a:latin typeface="阿里巴巴普惠体 3.0" panose="00020600040101010101" charset="-122"/>
                <a:ea typeface="阿里巴巴普惠体 3.0" panose="00020600040101010101" charset="-122"/>
              </a:rPr>
              <a:t>Doris</a:t>
            </a:r>
            <a:r>
              <a:rPr lang="zh-CN" altLang="en-US" sz="2800" spc="150">
                <a:solidFill>
                  <a:srgbClr val="000000">
                    <a:lumMod val="75000"/>
                    <a:lumOff val="25000"/>
                  </a:srgbClr>
                </a:solidFill>
                <a:uFillTx/>
                <a:latin typeface="阿里巴巴普惠体 3.0" panose="00020600040101010101" charset="-122"/>
                <a:ea typeface="阿里巴巴普惠体 3.0" panose="00020600040101010101" charset="-122"/>
              </a:rPr>
              <a:t>物化或预先在</a:t>
            </a:r>
            <a:r>
              <a:rPr lang="en-US" altLang="zh-CN" sz="2800" spc="150">
                <a:solidFill>
                  <a:srgbClr val="000000">
                    <a:lumMod val="75000"/>
                    <a:lumOff val="25000"/>
                  </a:srgbClr>
                </a:solidFill>
                <a:uFillTx/>
                <a:latin typeface="阿里巴巴普惠体 3.0" panose="00020600040101010101" charset="-122"/>
                <a:ea typeface="阿里巴巴普惠体 3.0" panose="00020600040101010101" charset="-122"/>
              </a:rPr>
              <a:t>flink</a:t>
            </a:r>
            <a:r>
              <a:rPr lang="zh-CN" altLang="en-US" sz="2800" spc="150">
                <a:solidFill>
                  <a:srgbClr val="000000">
                    <a:lumMod val="75000"/>
                    <a:lumOff val="25000"/>
                  </a:srgbClr>
                </a:solidFill>
                <a:uFillTx/>
                <a:latin typeface="阿里巴巴普惠体 3.0" panose="00020600040101010101" charset="-122"/>
                <a:ea typeface="阿里巴巴普惠体 3.0" panose="00020600040101010101" charset="-122"/>
              </a:rPr>
              <a:t>中预计算</a:t>
            </a:r>
          </a:p>
        </p:txBody>
      </p:sp>
      <p:sp>
        <p:nvSpPr>
          <p:cNvPr id="27" name="文本框 26"/>
          <p:cNvSpPr txBox="1"/>
          <p:nvPr>
            <p:custDataLst>
              <p:tags r:id="rId18"/>
            </p:custDataLst>
          </p:nvPr>
        </p:nvSpPr>
        <p:spPr>
          <a:xfrm>
            <a:off x="5960128" y="4490720"/>
            <a:ext cx="2620811" cy="617124"/>
          </a:xfrm>
          <a:prstGeom prst="rect">
            <a:avLst/>
          </a:prstGeom>
          <a:noFill/>
        </p:spPr>
        <p:txBody>
          <a:bodyPr wrap="square" bIns="0" rtlCol="0">
            <a:noAutofit/>
          </a:bodyPr>
          <a:lstStyle/>
          <a:p>
            <a:pPr algn="r"/>
            <a:r>
              <a:rPr lang="zh-CN" altLang="en-US" sz="3200" spc="300">
                <a:solidFill>
                  <a:srgbClr val="7578EC">
                    <a:lumMod val="60000"/>
                    <a:lumOff val="40000"/>
                  </a:srgbClr>
                </a:solidFill>
                <a:latin typeface="阿里巴巴普惠体 3.0" panose="00020600040101010101" charset="-122"/>
                <a:ea typeface="阿里巴巴普惠体 3.0" panose="00020600040101010101" charset="-122"/>
              </a:rPr>
              <a:t>预计算</a:t>
            </a:r>
          </a:p>
        </p:txBody>
      </p:sp>
      <p:pic>
        <p:nvPicPr>
          <p:cNvPr id="42" name="图片 41" descr="343435383038363b343532323339343bcde2bbe3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8580939" y="5226234"/>
            <a:ext cx="632847" cy="632847"/>
          </a:xfrm>
          <a:prstGeom prst="rect">
            <a:avLst/>
          </a:prstGeom>
        </p:spPr>
      </p:pic>
      <p:sp>
        <p:nvSpPr>
          <p:cNvPr id="33" name="文本框 32"/>
          <p:cNvSpPr txBox="1"/>
          <p:nvPr>
            <p:custDataLst>
              <p:tags r:id="rId20"/>
            </p:custDataLst>
          </p:nvPr>
        </p:nvSpPr>
        <p:spPr>
          <a:xfrm>
            <a:off x="15948025" y="6198235"/>
            <a:ext cx="5676265" cy="166624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l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2800" spc="150">
                <a:solidFill>
                  <a:srgbClr val="000000">
                    <a:lumMod val="75000"/>
                    <a:lumOff val="25000"/>
                  </a:srgbClr>
                </a:solidFill>
                <a:uFillTx/>
                <a:latin typeface="阿里巴巴普惠体 3.0" panose="00020600040101010101" charset="-122"/>
                <a:ea typeface="阿里巴巴普惠体 3.0" panose="00020600040101010101" charset="-122"/>
              </a:rPr>
              <a:t>使用colocation Join优化特定的表关联分析</a:t>
            </a:r>
          </a:p>
        </p:txBody>
      </p:sp>
      <p:sp>
        <p:nvSpPr>
          <p:cNvPr id="34" name="文本框 33"/>
          <p:cNvSpPr txBox="1"/>
          <p:nvPr>
            <p:custDataLst>
              <p:tags r:id="rId21"/>
            </p:custDataLst>
          </p:nvPr>
        </p:nvSpPr>
        <p:spPr>
          <a:xfrm>
            <a:off x="15897002" y="5427899"/>
            <a:ext cx="2620811" cy="617124"/>
          </a:xfrm>
          <a:prstGeom prst="rect">
            <a:avLst/>
          </a:prstGeom>
          <a:noFill/>
        </p:spPr>
        <p:txBody>
          <a:bodyPr wrap="square" bIns="0" rtlCol="0">
            <a:noAutofit/>
          </a:bodyPr>
          <a:lstStyle/>
          <a:p>
            <a:pPr algn="l"/>
            <a:r>
              <a:rPr lang="zh-CN" altLang="en-US" sz="3200" spc="300">
                <a:solidFill>
                  <a:srgbClr val="F35B06">
                    <a:lumMod val="60000"/>
                    <a:lumOff val="40000"/>
                  </a:srgbClr>
                </a:solidFill>
                <a:latin typeface="阿里巴巴普惠体 3.0" panose="00020600040101010101" charset="-122"/>
                <a:ea typeface="阿里巴巴普惠体 3.0" panose="00020600040101010101" charset="-122"/>
              </a:rPr>
              <a:t>执行计划</a:t>
            </a:r>
          </a:p>
        </p:txBody>
      </p:sp>
      <p:pic>
        <p:nvPicPr>
          <p:cNvPr id="43" name="图片 42" descr="343435383038363b343532323430353bcdf8c2e7d3aacffa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15264155" y="6112613"/>
            <a:ext cx="632847" cy="632847"/>
          </a:xfrm>
          <a:prstGeom prst="rect">
            <a:avLst/>
          </a:prstGeom>
        </p:spPr>
      </p:pic>
      <p:sp>
        <p:nvSpPr>
          <p:cNvPr id="29" name="文本框 28"/>
          <p:cNvSpPr txBox="1"/>
          <p:nvPr>
            <p:custDataLst>
              <p:tags r:id="rId23"/>
            </p:custDataLst>
          </p:nvPr>
        </p:nvSpPr>
        <p:spPr>
          <a:xfrm>
            <a:off x="3263265" y="7616825"/>
            <a:ext cx="5317490" cy="13379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r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2800" spc="150">
                <a:solidFill>
                  <a:srgbClr val="000000">
                    <a:lumMod val="75000"/>
                    <a:lumOff val="25000"/>
                  </a:srgbClr>
                </a:solidFill>
                <a:uFillTx/>
                <a:latin typeface="阿里巴巴普惠体 3.0" panose="00020600040101010101" charset="-122"/>
                <a:ea typeface="阿里巴巴普惠体 3.0" panose="00020600040101010101" charset="-122"/>
              </a:rPr>
              <a:t>bucket、hint提高计算并行度</a:t>
            </a:r>
            <a:endParaRPr lang="zh-CN" altLang="en-US" sz="2400" spc="150">
              <a:solidFill>
                <a:srgbClr val="000000">
                  <a:lumMod val="75000"/>
                  <a:lumOff val="25000"/>
                </a:srgbClr>
              </a:solidFill>
              <a:uFillTx/>
              <a:latin typeface="阿里巴巴普惠体 3.0" panose="00020600040101010101" charset="-122"/>
              <a:ea typeface="阿里巴巴普惠体 3.0" panose="00020600040101010101" charset="-122"/>
            </a:endParaRPr>
          </a:p>
        </p:txBody>
      </p:sp>
      <p:sp>
        <p:nvSpPr>
          <p:cNvPr id="30" name="文本框 29"/>
          <p:cNvSpPr txBox="1"/>
          <p:nvPr>
            <p:custDataLst>
              <p:tags r:id="rId24"/>
            </p:custDataLst>
          </p:nvPr>
        </p:nvSpPr>
        <p:spPr>
          <a:xfrm>
            <a:off x="5960128" y="7024092"/>
            <a:ext cx="2620811" cy="617124"/>
          </a:xfrm>
          <a:prstGeom prst="rect">
            <a:avLst/>
          </a:prstGeom>
          <a:noFill/>
        </p:spPr>
        <p:txBody>
          <a:bodyPr wrap="square" bIns="0" rtlCol="0">
            <a:noAutofit/>
          </a:bodyPr>
          <a:lstStyle/>
          <a:p>
            <a:pPr algn="r"/>
            <a:r>
              <a:rPr lang="zh-CN" altLang="en-US" sz="3200" spc="300">
                <a:solidFill>
                  <a:srgbClr val="FFA100">
                    <a:lumMod val="60000"/>
                    <a:lumOff val="40000"/>
                  </a:srgbClr>
                </a:solidFill>
                <a:latin typeface="阿里巴巴普惠体 3.0" panose="00020600040101010101" charset="-122"/>
                <a:ea typeface="阿里巴巴普惠体 3.0" panose="00020600040101010101" charset="-122"/>
              </a:rPr>
              <a:t>并行计算</a:t>
            </a:r>
          </a:p>
        </p:txBody>
      </p:sp>
      <p:pic>
        <p:nvPicPr>
          <p:cNvPr id="44" name="图片 43" descr="343435383038363b343532323430323bcdc6b9e3b7bdb0b8"/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8580939" y="7429406"/>
            <a:ext cx="632847" cy="632847"/>
          </a:xfrm>
          <a:prstGeom prst="rect">
            <a:avLst/>
          </a:prstGeom>
        </p:spPr>
      </p:pic>
      <p:sp>
        <p:nvSpPr>
          <p:cNvPr id="46" name="文本框 45"/>
          <p:cNvSpPr txBox="1"/>
          <p:nvPr>
            <p:custDataLst>
              <p:tags r:id="rId26"/>
            </p:custDataLst>
          </p:nvPr>
        </p:nvSpPr>
        <p:spPr>
          <a:xfrm>
            <a:off x="13342030" y="5959314"/>
            <a:ext cx="1286330" cy="1400321"/>
          </a:xfrm>
          <a:prstGeom prst="rect">
            <a:avLst/>
          </a:prstGeom>
          <a:noFill/>
        </p:spPr>
        <p:txBody>
          <a:bodyPr wrap="square" bIns="0" rtlCol="0">
            <a:normAutofit/>
          </a:bodyPr>
          <a:lstStyle/>
          <a:p>
            <a:pPr algn="r"/>
            <a:r>
              <a:rPr lang="en-US" altLang="zh-CN" sz="6000" spc="300">
                <a:ln>
                  <a:solidFill>
                    <a:srgbClr val="F35B06">
                      <a:lumMod val="60000"/>
                      <a:lumOff val="40000"/>
                      <a:alpha val="50000"/>
                    </a:srgbClr>
                  </a:solidFill>
                </a:ln>
                <a:noFill/>
                <a:latin typeface="思源黑体 CN Heavy" panose="020B0A00000000000000" charset="-122"/>
                <a:ea typeface="思源黑体 CN Heavy" panose="020B0A00000000000000" charset="-122"/>
              </a:rPr>
              <a:t>2</a:t>
            </a:r>
          </a:p>
        </p:txBody>
      </p:sp>
      <p:sp>
        <p:nvSpPr>
          <p:cNvPr id="47" name="文本框 46"/>
          <p:cNvSpPr txBox="1"/>
          <p:nvPr>
            <p:custDataLst>
              <p:tags r:id="rId27"/>
            </p:custDataLst>
          </p:nvPr>
        </p:nvSpPr>
        <p:spPr>
          <a:xfrm>
            <a:off x="9731640" y="6878121"/>
            <a:ext cx="1286330" cy="1400321"/>
          </a:xfrm>
          <a:prstGeom prst="rect">
            <a:avLst/>
          </a:prstGeom>
          <a:noFill/>
        </p:spPr>
        <p:txBody>
          <a:bodyPr wrap="square" bIns="0" rtlCol="0">
            <a:normAutofit/>
          </a:bodyPr>
          <a:lstStyle/>
          <a:p>
            <a:pPr algn="r"/>
            <a:r>
              <a:rPr lang="en-US" altLang="zh-CN" sz="6000" spc="300">
                <a:ln>
                  <a:solidFill>
                    <a:srgbClr val="F7B802">
                      <a:alpha val="70000"/>
                    </a:srgbClr>
                  </a:solidFill>
                </a:ln>
                <a:noFill/>
                <a:latin typeface="思源黑体 CN Heavy" panose="020B0A00000000000000" charset="-122"/>
                <a:ea typeface="思源黑体 CN Heavy" panose="020B0A00000000000000" charset="-122"/>
              </a:rPr>
              <a:t>3</a:t>
            </a:r>
          </a:p>
        </p:txBody>
      </p:sp>
      <p:sp>
        <p:nvSpPr>
          <p:cNvPr id="48" name="文本框 47"/>
          <p:cNvSpPr txBox="1"/>
          <p:nvPr>
            <p:custDataLst>
              <p:tags r:id="rId28"/>
            </p:custDataLst>
          </p:nvPr>
        </p:nvSpPr>
        <p:spPr>
          <a:xfrm>
            <a:off x="13626025" y="7646578"/>
            <a:ext cx="1286330" cy="1400321"/>
          </a:xfrm>
          <a:prstGeom prst="rect">
            <a:avLst/>
          </a:prstGeom>
          <a:noFill/>
        </p:spPr>
        <p:txBody>
          <a:bodyPr wrap="square" bIns="0" rtlCol="0">
            <a:normAutofit/>
          </a:bodyPr>
          <a:lstStyle/>
          <a:p>
            <a:pPr algn="r"/>
            <a:r>
              <a:rPr lang="en-US" altLang="zh-CN" sz="6000" spc="300">
                <a:ln>
                  <a:solidFill>
                    <a:srgbClr val="F35B06">
                      <a:alpha val="35000"/>
                    </a:srgbClr>
                  </a:solidFill>
                </a:ln>
                <a:noFill/>
                <a:latin typeface="思源黑体 CN Heavy" panose="020B0A00000000000000" charset="-122"/>
                <a:ea typeface="思源黑体 CN Heavy" panose="020B0A00000000000000" charset="-122"/>
              </a:rPr>
              <a:t>4</a:t>
            </a:r>
          </a:p>
        </p:txBody>
      </p:sp>
      <p:sp>
        <p:nvSpPr>
          <p:cNvPr id="49" name="文本框 48"/>
          <p:cNvSpPr txBox="1"/>
          <p:nvPr>
            <p:custDataLst>
              <p:tags r:id="rId29"/>
            </p:custDataLst>
          </p:nvPr>
        </p:nvSpPr>
        <p:spPr>
          <a:xfrm>
            <a:off x="9902646" y="8566368"/>
            <a:ext cx="1286330" cy="1400321"/>
          </a:xfrm>
          <a:prstGeom prst="rect">
            <a:avLst/>
          </a:prstGeom>
          <a:noFill/>
        </p:spPr>
        <p:txBody>
          <a:bodyPr wrap="square" bIns="0" rtlCol="0">
            <a:normAutofit/>
          </a:bodyPr>
          <a:lstStyle/>
          <a:p>
            <a:pPr algn="r"/>
            <a:r>
              <a:rPr lang="en-US" altLang="zh-CN" sz="6000" spc="300">
                <a:ln>
                  <a:solidFill>
                    <a:srgbClr val="F18703">
                      <a:alpha val="50000"/>
                    </a:srgbClr>
                  </a:solidFill>
                </a:ln>
                <a:noFill/>
                <a:latin typeface="思源黑体 CN Heavy" panose="020B0A00000000000000" charset="-122"/>
                <a:ea typeface="思源黑体 CN Heavy" panose="020B0A00000000000000" charset="-122"/>
              </a:rPr>
              <a:t>5</a:t>
            </a:r>
          </a:p>
        </p:txBody>
      </p:sp>
      <p:sp>
        <p:nvSpPr>
          <p:cNvPr id="79" name="文本框 78"/>
          <p:cNvSpPr txBox="1"/>
          <p:nvPr>
            <p:custDataLst>
              <p:tags r:id="rId30"/>
            </p:custDataLst>
          </p:nvPr>
        </p:nvSpPr>
        <p:spPr>
          <a:xfrm>
            <a:off x="10978682" y="5410978"/>
            <a:ext cx="1286330" cy="1400321"/>
          </a:xfrm>
          <a:prstGeom prst="rect">
            <a:avLst/>
          </a:prstGeom>
          <a:noFill/>
        </p:spPr>
        <p:txBody>
          <a:bodyPr wrap="square" bIns="0" rtlCol="0">
            <a:normAutofit/>
          </a:bodyPr>
          <a:lstStyle/>
          <a:p>
            <a:pPr algn="ctr"/>
            <a:r>
              <a:rPr lang="en-US" altLang="zh-CN" sz="5400" spc="300">
                <a:ln>
                  <a:solidFill>
                    <a:srgbClr val="7578EC">
                      <a:alpha val="50000"/>
                    </a:srgbClr>
                  </a:solidFill>
                </a:ln>
                <a:noFill/>
                <a:latin typeface="思源黑体 CN Heavy" panose="020B0A00000000000000" charset="-122"/>
                <a:ea typeface="思源黑体 CN Heavy" panose="020B0A00000000000000" charset="-122"/>
              </a:rPr>
              <a:t>1</a:t>
            </a:r>
          </a:p>
        </p:txBody>
      </p:sp>
      <p:sp>
        <p:nvSpPr>
          <p:cNvPr id="5" name="「重点数据」排版样式"/>
          <p:cNvSpPr txBox="1">
            <a:spLocks noGrp="1"/>
          </p:cNvSpPr>
          <p:nvPr>
            <p:custDataLst>
              <p:tags r:id="rId31"/>
            </p:custDataLst>
          </p:nvPr>
        </p:nvSpPr>
        <p:spPr>
          <a:xfrm>
            <a:off x="2147" y="2578100"/>
            <a:ext cx="24379706" cy="1092200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normAutofit/>
          </a:bodyPr>
          <a:lstStyle>
            <a:lvl1pPr marL="0" marR="0" indent="0" algn="ctr" defTabSz="2438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600" b="1" i="0" u="none" strike="noStrike" cap="none" spc="224" baseline="0">
                <a:solidFill>
                  <a:srgbClr val="000000"/>
                </a:solidFill>
                <a:uFillTx/>
                <a:latin typeface="Alibaba PuHuiTi 3.0 75 SemiBold" panose="00020600040101010101" pitchFamily="18" charset="-122"/>
                <a:ea typeface="Alibaba PuHuiTi 3.0 75 SemiBold" panose="00020600040101010101" pitchFamily="18" charset="-122"/>
                <a:cs typeface="Alibaba PuHuiTi 3.0 75 SemiBold" panose="00020600040101010101" pitchFamily="18" charset="-122"/>
                <a:sym typeface="Alibaba PuHuiTi 3 75 SemiBold"/>
              </a:defRPr>
            </a:lvl1pPr>
            <a:lvl2pPr marL="0" marR="0" indent="457200" algn="l" defTabSz="2438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600" b="0" i="0" u="none" strike="noStrike" cap="none" spc="384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Alibaba PuHuiTi 3 75 SemiBold"/>
              </a:defRPr>
            </a:lvl2pPr>
            <a:lvl3pPr marL="0" marR="0" indent="914400" algn="l" defTabSz="2438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600" b="0" i="0" u="none" strike="noStrike" cap="none" spc="384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Alibaba PuHuiTi 3 75 SemiBold"/>
              </a:defRPr>
            </a:lvl3pPr>
            <a:lvl4pPr marL="0" marR="0" indent="1371600" algn="l" defTabSz="2438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600" b="0" i="0" u="none" strike="noStrike" cap="none" spc="384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Alibaba PuHuiTi 3 75 SemiBold"/>
              </a:defRPr>
            </a:lvl4pPr>
            <a:lvl5pPr marL="0" marR="0" indent="1828800" algn="l" defTabSz="2438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600" b="0" i="0" u="none" strike="noStrike" cap="none" spc="384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Alibaba PuHuiTi 3 75 SemiBold"/>
              </a:defRPr>
            </a:lvl5pPr>
            <a:lvl6pPr marL="0" marR="0" indent="2286000" algn="l" defTabSz="2438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600" b="0" i="0" u="none" strike="noStrike" cap="none" spc="384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Alibaba PuHuiTi 3 75 SemiBold"/>
              </a:defRPr>
            </a:lvl6pPr>
            <a:lvl7pPr marL="0" marR="0" indent="2743200" algn="l" defTabSz="2438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600" b="0" i="0" u="none" strike="noStrike" cap="none" spc="384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Alibaba PuHuiTi 3 75 SemiBold"/>
              </a:defRPr>
            </a:lvl7pPr>
            <a:lvl8pPr marL="0" marR="0" indent="3200400" algn="l" defTabSz="2438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600" b="0" i="0" u="none" strike="noStrike" cap="none" spc="384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Alibaba PuHuiTi 3 75 SemiBold"/>
              </a:defRPr>
            </a:lvl8pPr>
            <a:lvl9pPr marL="0" marR="0" indent="3657600" algn="l" defTabSz="2438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600" b="0" i="0" u="none" strike="noStrike" cap="none" spc="384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Alibaba PuHuiTi 3 75 SemiBold"/>
              </a:defRPr>
            </a:lvl9pPr>
          </a:lstStyle>
          <a:p>
            <a:r>
              <a:rPr lang="en-US" altLang="zh-CN">
                <a:latin typeface="阿里巴巴普惠体 3.0" panose="00020600040101010101" charset="-122"/>
                <a:ea typeface="阿里巴巴普惠体 3.0" panose="00020600040101010101" charset="-122"/>
              </a:rPr>
              <a:t>Doris </a:t>
            </a:r>
            <a:r>
              <a:rPr lang="zh-CN" altLang="en-US">
                <a:latin typeface="阿里巴巴普惠体 3.0" panose="00020600040101010101" charset="-122"/>
                <a:ea typeface="阿里巴巴普惠体 3.0" panose="00020600040101010101" charset="-122"/>
              </a:rPr>
              <a:t>查询优化</a:t>
            </a:r>
          </a:p>
        </p:txBody>
      </p:sp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>
            <p:custDataLst>
              <p:tags r:id="rId2"/>
            </p:custDataLst>
          </p:nvPr>
        </p:nvSpPr>
        <p:spPr>
          <a:xfrm>
            <a:off x="2180168" y="10174427"/>
            <a:ext cx="19993074" cy="85154"/>
          </a:xfrm>
          <a:prstGeom prst="rect">
            <a:avLst/>
          </a:prstGeom>
          <a:solidFill>
            <a:sysClr val="window" lastClr="FFFFFF">
              <a:lumMod val="8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id-ID" sz="240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Rounded Rectangle 20"/>
          <p:cNvSpPr/>
          <p:nvPr>
            <p:custDataLst>
              <p:tags r:id="rId3"/>
            </p:custDataLst>
          </p:nvPr>
        </p:nvSpPr>
        <p:spPr>
          <a:xfrm>
            <a:off x="4345952" y="8051705"/>
            <a:ext cx="8692045" cy="246829"/>
          </a:xfrm>
          <a:prstGeom prst="roundRect">
            <a:avLst/>
          </a:prstGeom>
          <a:solidFill>
            <a:srgbClr val="1F74A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id-ID" sz="240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Rounded Rectangle 21"/>
          <p:cNvSpPr/>
          <p:nvPr>
            <p:custDataLst>
              <p:tags r:id="rId4"/>
            </p:custDataLst>
          </p:nvPr>
        </p:nvSpPr>
        <p:spPr>
          <a:xfrm>
            <a:off x="11038591" y="7727434"/>
            <a:ext cx="8704823" cy="246829"/>
          </a:xfrm>
          <a:prstGeom prst="roundRect">
            <a:avLst/>
          </a:prstGeom>
          <a:solidFill>
            <a:srgbClr val="3498D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id-ID" sz="2400" dirty="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5" name="Straight Connector 4"/>
          <p:cNvCxnSpPr>
            <a:endCxn id="15" idx="0"/>
          </p:cNvCxnSpPr>
          <p:nvPr>
            <p:custDataLst>
              <p:tags r:id="rId5"/>
            </p:custDataLst>
          </p:nvPr>
        </p:nvCxnSpPr>
        <p:spPr>
          <a:xfrm>
            <a:off x="8581527" y="8287837"/>
            <a:ext cx="0" cy="1731499"/>
          </a:xfrm>
          <a:prstGeom prst="line">
            <a:avLst/>
          </a:prstGeom>
          <a:noFill/>
          <a:ln w="28575" cap="flat" cmpd="sng" algn="ctr">
            <a:solidFill>
              <a:sysClr val="window" lastClr="FFFFFF">
                <a:lumMod val="85000"/>
              </a:sysClr>
            </a:solidFill>
            <a:prstDash val="sysDash"/>
            <a:miter lim="800000"/>
          </a:ln>
          <a:effectLst/>
        </p:spPr>
      </p:cxnSp>
      <p:sp>
        <p:nvSpPr>
          <p:cNvPr id="15" name="Oval 14"/>
          <p:cNvSpPr/>
          <p:nvPr>
            <p:custDataLst>
              <p:tags r:id="rId6"/>
            </p:custDataLst>
          </p:nvPr>
        </p:nvSpPr>
        <p:spPr>
          <a:xfrm>
            <a:off x="8384013" y="10019336"/>
            <a:ext cx="395028" cy="395028"/>
          </a:xfrm>
          <a:prstGeom prst="ellipse">
            <a:avLst/>
          </a:prstGeom>
          <a:solidFill>
            <a:srgbClr val="1F74A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id-ID" sz="240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6" name="Straight Connector 5"/>
          <p:cNvCxnSpPr/>
          <p:nvPr>
            <p:custDataLst>
              <p:tags r:id="rId7"/>
            </p:custDataLst>
          </p:nvPr>
        </p:nvCxnSpPr>
        <p:spPr>
          <a:xfrm flipH="1">
            <a:off x="15378607" y="7974417"/>
            <a:ext cx="13010" cy="2016534"/>
          </a:xfrm>
          <a:prstGeom prst="line">
            <a:avLst/>
          </a:prstGeom>
          <a:noFill/>
          <a:ln w="28575" cap="flat" cmpd="sng" algn="ctr">
            <a:solidFill>
              <a:sysClr val="window" lastClr="FFFFFF">
                <a:lumMod val="85000"/>
              </a:sysClr>
            </a:solidFill>
            <a:prstDash val="sysDash"/>
            <a:miter lim="800000"/>
          </a:ln>
          <a:effectLst/>
        </p:spPr>
      </p:cxnSp>
      <p:sp>
        <p:nvSpPr>
          <p:cNvPr id="16" name="Oval 15"/>
          <p:cNvSpPr/>
          <p:nvPr>
            <p:custDataLst>
              <p:tags r:id="rId8"/>
            </p:custDataLst>
          </p:nvPr>
        </p:nvSpPr>
        <p:spPr>
          <a:xfrm>
            <a:off x="15194103" y="10019336"/>
            <a:ext cx="395028" cy="395028"/>
          </a:xfrm>
          <a:prstGeom prst="ellipse">
            <a:avLst/>
          </a:prstGeom>
          <a:solidFill>
            <a:srgbClr val="1F74A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id-ID" sz="240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TextBox 33"/>
          <p:cNvSpPr txBox="1"/>
          <p:nvPr>
            <p:custDataLst>
              <p:tags r:id="rId9"/>
            </p:custDataLst>
          </p:nvPr>
        </p:nvSpPr>
        <p:spPr>
          <a:xfrm>
            <a:off x="4524375" y="5330190"/>
            <a:ext cx="7239000" cy="2494280"/>
          </a:xfrm>
          <a:prstGeom prst="rect">
            <a:avLst/>
          </a:prstGeom>
          <a:noFill/>
        </p:spPr>
        <p:txBody>
          <a:bodyPr wrap="square" tIns="0" rtlCol="0"/>
          <a:lstStyle/>
          <a:p>
            <a:pPr marL="342900" lvl="1" indent="-342900" eaLnBrk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>
                <a:solidFill>
                  <a:srgbClr val="002060"/>
                </a:solidFill>
                <a:latin typeface="阿里巴巴普惠体 3.0" panose="00020600040101010101" charset="-122"/>
                <a:ea typeface="阿里巴巴普惠体 3.0" panose="00020600040101010101" charset="-122"/>
                <a:sym typeface="+mn-ea"/>
              </a:rPr>
              <a:t>计算资源队列，隔离监控查询和分析查询影响</a:t>
            </a:r>
          </a:p>
          <a:p>
            <a:pPr marL="342900" lvl="1" indent="-342900" eaLnBrk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>
                <a:solidFill>
                  <a:srgbClr val="002060"/>
                </a:solidFill>
                <a:latin typeface="阿里巴巴普惠体 3.0" panose="00020600040101010101" charset="-122"/>
                <a:ea typeface="阿里巴巴普惠体 3.0" panose="00020600040101010101" charset="-122"/>
                <a:sym typeface="+mn-ea"/>
              </a:rPr>
              <a:t>全文检索，加速点查场景速度</a:t>
            </a:r>
          </a:p>
          <a:p>
            <a:pPr marL="342900" lvl="1" indent="-342900" eaLnBrk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>
                <a:solidFill>
                  <a:srgbClr val="002060"/>
                </a:solidFill>
                <a:latin typeface="阿里巴巴普惠体 3.0" panose="00020600040101010101" charset="-122"/>
                <a:ea typeface="阿里巴巴普惠体 3.0" panose="00020600040101010101" charset="-122"/>
                <a:sym typeface="+mn-ea"/>
              </a:rPr>
              <a:t>存算分离，和虎牙离在线混部算力打通，提供更充裕的临时算力</a:t>
            </a:r>
          </a:p>
          <a:p>
            <a:pPr marL="342900" lvl="1" indent="-342900" eaLnBrk="1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zh-CN" altLang="en-US" sz="2400">
              <a:solidFill>
                <a:srgbClr val="002060"/>
              </a:solidFill>
              <a:latin typeface="阿里巴巴普惠体 3.0" panose="00020600040101010101" charset="-122"/>
              <a:ea typeface="阿里巴巴普惠体 3.0" panose="00020600040101010101" charset="-122"/>
              <a:sym typeface="+mn-ea"/>
            </a:endParaRPr>
          </a:p>
          <a:p>
            <a:pPr>
              <a:lnSpc>
                <a:spcPct val="120000"/>
              </a:lnSpc>
            </a:pPr>
            <a:endParaRPr lang="zh-CN" altLang="en-US" sz="2400" spc="150" dirty="0">
              <a:solidFill>
                <a:srgbClr val="002060"/>
              </a:solidFill>
              <a:latin typeface="阿里巴巴普惠体 3.0" panose="00020600040101010101" charset="-122"/>
              <a:ea typeface="阿里巴巴普惠体 3.0" panose="00020600040101010101" charset="-122"/>
              <a:sym typeface="+mn-ea"/>
            </a:endParaRPr>
          </a:p>
        </p:txBody>
      </p:sp>
      <p:sp>
        <p:nvSpPr>
          <p:cNvPr id="35" name="TextBox 34"/>
          <p:cNvSpPr txBox="1"/>
          <p:nvPr>
            <p:custDataLst>
              <p:tags r:id="rId10"/>
            </p:custDataLst>
          </p:nvPr>
        </p:nvSpPr>
        <p:spPr>
          <a:xfrm>
            <a:off x="4763670" y="4535146"/>
            <a:ext cx="3269632" cy="770212"/>
          </a:xfrm>
          <a:prstGeom prst="rect">
            <a:avLst/>
          </a:prstGeom>
          <a:noFill/>
        </p:spPr>
        <p:txBody>
          <a:bodyPr wrap="square" bIns="0" rtlCol="0" anchor="b" anchorCtr="0"/>
          <a:lstStyle/>
          <a:p>
            <a:pPr>
              <a:lnSpc>
                <a:spcPct val="120000"/>
              </a:lnSpc>
            </a:pPr>
            <a:r>
              <a:rPr lang="en-US" altLang="zh-CN" sz="3200" b="1" spc="300">
                <a:solidFill>
                  <a:sysClr val="window" lastClr="FFFFFF">
                    <a:lumMod val="50000"/>
                  </a:sysClr>
                </a:solidFill>
                <a:latin typeface="阿里巴巴普惠体 3.0" panose="00020600040101010101" charset="-122"/>
                <a:ea typeface="阿里巴巴普惠体 3.0" panose="00020600040101010101" charset="-122"/>
              </a:rPr>
              <a:t>2.0</a:t>
            </a:r>
            <a:r>
              <a:rPr lang="zh-CN" altLang="en-US" sz="3200" b="1" spc="300">
                <a:solidFill>
                  <a:sysClr val="window" lastClr="FFFFFF">
                    <a:lumMod val="50000"/>
                  </a:sysClr>
                </a:solidFill>
                <a:latin typeface="阿里巴巴普惠体 3.0" panose="00020600040101010101" charset="-122"/>
                <a:ea typeface="阿里巴巴普惠体 3.0" panose="00020600040101010101" charset="-122"/>
              </a:rPr>
              <a:t>版本升级</a:t>
            </a:r>
          </a:p>
        </p:txBody>
      </p:sp>
      <p:cxnSp>
        <p:nvCxnSpPr>
          <p:cNvPr id="37" name="Straight Connector 36"/>
          <p:cNvCxnSpPr/>
          <p:nvPr>
            <p:custDataLst>
              <p:tags r:id="rId11"/>
            </p:custDataLst>
          </p:nvPr>
        </p:nvCxnSpPr>
        <p:spPr>
          <a:xfrm flipV="1">
            <a:off x="4524153" y="4793574"/>
            <a:ext cx="0" cy="3381545"/>
          </a:xfrm>
          <a:prstGeom prst="line">
            <a:avLst/>
          </a:prstGeom>
          <a:noFill/>
          <a:ln w="28575" cap="flat" cmpd="sng" algn="ctr">
            <a:solidFill>
              <a:sysClr val="window" lastClr="FFFFFF">
                <a:lumMod val="65000"/>
              </a:sysClr>
            </a:solidFill>
            <a:prstDash val="solid"/>
            <a:miter lim="800000"/>
          </a:ln>
          <a:effectLst/>
        </p:spPr>
      </p:cxnSp>
      <p:sp>
        <p:nvSpPr>
          <p:cNvPr id="38" name="Oval 37"/>
          <p:cNvSpPr/>
          <p:nvPr>
            <p:custDataLst>
              <p:tags r:id="rId12"/>
            </p:custDataLst>
          </p:nvPr>
        </p:nvSpPr>
        <p:spPr>
          <a:xfrm>
            <a:off x="4574286" y="4670138"/>
            <a:ext cx="189382" cy="189382"/>
          </a:xfrm>
          <a:prstGeom prst="ellipse">
            <a:avLst/>
          </a:prstGeom>
          <a:solidFill>
            <a:srgbClr val="000000">
              <a:lumMod val="65000"/>
              <a:lumOff val="3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id-ID" sz="240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" name="Oval 38"/>
          <p:cNvSpPr/>
          <p:nvPr>
            <p:custDataLst>
              <p:tags r:id="rId13"/>
            </p:custDataLst>
          </p:nvPr>
        </p:nvSpPr>
        <p:spPr>
          <a:xfrm>
            <a:off x="4772998" y="8097082"/>
            <a:ext cx="161438" cy="161438"/>
          </a:xfrm>
          <a:prstGeom prst="ellipse">
            <a:avLst/>
          </a:prstGeom>
          <a:solidFill>
            <a:srgbClr val="000000">
              <a:lumMod val="65000"/>
              <a:lumOff val="3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id-ID" sz="240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" name="TextBox 39"/>
          <p:cNvSpPr txBox="1"/>
          <p:nvPr>
            <p:custDataLst>
              <p:tags r:id="rId14"/>
            </p:custDataLst>
          </p:nvPr>
        </p:nvSpPr>
        <p:spPr>
          <a:xfrm>
            <a:off x="12895580" y="5005705"/>
            <a:ext cx="6847840" cy="1547495"/>
          </a:xfrm>
          <a:prstGeom prst="rect">
            <a:avLst/>
          </a:prstGeom>
          <a:noFill/>
        </p:spPr>
        <p:txBody>
          <a:bodyPr wrap="square" tIns="0" rtlCol="0">
            <a:noAutofit/>
          </a:bodyPr>
          <a:lstStyle/>
          <a:p>
            <a:pPr marL="342900" lvl="0" indent="-342900" algn="l" eaLnBrk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spc="150" dirty="0">
                <a:solidFill>
                  <a:srgbClr val="002060"/>
                </a:solidFill>
                <a:latin typeface="阿里巴巴普惠体 3.0" panose="00020600040101010101" charset="-122"/>
                <a:ea typeface="阿里巴巴普惠体 3.0" panose="00020600040101010101" charset="-122"/>
                <a:sym typeface="+mn-ea"/>
              </a:rPr>
              <a:t>异步物化，替代目前flink预计算</a:t>
            </a:r>
          </a:p>
          <a:p>
            <a:pPr marL="342900" lvl="0" indent="-342900" algn="l" eaLnBrk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spc="150" dirty="0">
                <a:solidFill>
                  <a:srgbClr val="002060"/>
                </a:solidFill>
                <a:latin typeface="阿里巴巴普惠体 3.0" panose="00020600040101010101" charset="-122"/>
                <a:ea typeface="阿里巴巴普惠体 3.0" panose="00020600040101010101" charset="-122"/>
                <a:sym typeface="+mn-ea"/>
              </a:rPr>
              <a:t>数据建模方式的改变：后置建模</a:t>
            </a:r>
          </a:p>
        </p:txBody>
      </p:sp>
      <p:sp>
        <p:nvSpPr>
          <p:cNvPr id="41" name="TextBox 40"/>
          <p:cNvSpPr txBox="1"/>
          <p:nvPr>
            <p:custDataLst>
              <p:tags r:id="rId15"/>
            </p:custDataLst>
          </p:nvPr>
        </p:nvSpPr>
        <p:spPr>
          <a:xfrm>
            <a:off x="12895302" y="4203454"/>
            <a:ext cx="3441396" cy="770212"/>
          </a:xfrm>
          <a:prstGeom prst="rect">
            <a:avLst/>
          </a:prstGeom>
          <a:noFill/>
        </p:spPr>
        <p:txBody>
          <a:bodyPr wrap="square" bIns="0" rtlCol="0" anchor="b" anchorCtr="0"/>
          <a:lstStyle/>
          <a:p>
            <a:pPr>
              <a:lnSpc>
                <a:spcPct val="120000"/>
              </a:lnSpc>
            </a:pPr>
            <a:r>
              <a:rPr lang="zh-CN" altLang="en-US" sz="3200" b="1" spc="300">
                <a:solidFill>
                  <a:sysClr val="window" lastClr="FFFFFF">
                    <a:lumMod val="50000"/>
                  </a:sysClr>
                </a:solidFill>
                <a:latin typeface="阿里巴巴普惠体 3.0" panose="00020600040101010101" charset="-122"/>
                <a:ea typeface="阿里巴巴普惠体 3.0" panose="00020600040101010101" charset="-122"/>
              </a:rPr>
              <a:t>物化视图</a:t>
            </a:r>
          </a:p>
        </p:txBody>
      </p:sp>
      <p:cxnSp>
        <p:nvCxnSpPr>
          <p:cNvPr id="43" name="Straight Connector 42"/>
          <p:cNvCxnSpPr/>
          <p:nvPr>
            <p:custDataLst>
              <p:tags r:id="rId16"/>
            </p:custDataLst>
          </p:nvPr>
        </p:nvCxnSpPr>
        <p:spPr>
          <a:xfrm flipV="1">
            <a:off x="12796119" y="4476854"/>
            <a:ext cx="0" cy="3381545"/>
          </a:xfrm>
          <a:prstGeom prst="line">
            <a:avLst/>
          </a:prstGeom>
          <a:noFill/>
          <a:ln w="28575" cap="flat" cmpd="sng" algn="ctr">
            <a:solidFill>
              <a:sysClr val="window" lastClr="FFFFFF">
                <a:lumMod val="65000"/>
              </a:sysClr>
            </a:solidFill>
            <a:prstDash val="solid"/>
            <a:miter lim="800000"/>
          </a:ln>
          <a:effectLst/>
        </p:spPr>
      </p:cxnSp>
      <p:sp>
        <p:nvSpPr>
          <p:cNvPr id="44" name="Oval 43"/>
          <p:cNvSpPr/>
          <p:nvPr>
            <p:custDataLst>
              <p:tags r:id="rId17"/>
            </p:custDataLst>
          </p:nvPr>
        </p:nvSpPr>
        <p:spPr>
          <a:xfrm>
            <a:off x="12705918" y="4353417"/>
            <a:ext cx="189382" cy="189382"/>
          </a:xfrm>
          <a:prstGeom prst="ellipse">
            <a:avLst/>
          </a:prstGeom>
          <a:solidFill>
            <a:srgbClr val="000000">
              <a:lumMod val="65000"/>
              <a:lumOff val="3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id-ID" sz="240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5" name="Oval 44"/>
          <p:cNvSpPr/>
          <p:nvPr>
            <p:custDataLst>
              <p:tags r:id="rId18"/>
            </p:custDataLst>
          </p:nvPr>
        </p:nvSpPr>
        <p:spPr>
          <a:xfrm>
            <a:off x="12715400" y="7780362"/>
            <a:ext cx="161438" cy="161438"/>
          </a:xfrm>
          <a:prstGeom prst="ellipse">
            <a:avLst/>
          </a:prstGeom>
          <a:solidFill>
            <a:srgbClr val="000000">
              <a:lumMod val="65000"/>
              <a:lumOff val="3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id-ID" sz="240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86" name="「重点数据」排版样式"/>
          <p:cNvSpPr txBox="1">
            <a:spLocks noGrp="1"/>
          </p:cNvSpPr>
          <p:nvPr>
            <p:custDataLst>
              <p:tags r:id="rId19"/>
            </p:custDataLst>
          </p:nvPr>
        </p:nvSpPr>
        <p:spPr>
          <a:xfrm>
            <a:off x="2147" y="1409700"/>
            <a:ext cx="24379706" cy="1092200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normAutofit/>
          </a:bodyPr>
          <a:lstStyle>
            <a:lvl1pPr marL="0" marR="0" indent="0" algn="ctr" defTabSz="2438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600" b="1" i="0" u="none" strike="noStrike" cap="none" spc="224" baseline="0">
                <a:solidFill>
                  <a:srgbClr val="000000"/>
                </a:solidFill>
                <a:uFillTx/>
                <a:latin typeface="Alibaba PuHuiTi 3.0 75 SemiBold" panose="00020600040101010101" pitchFamily="18" charset="-122"/>
                <a:ea typeface="Alibaba PuHuiTi 3.0 75 SemiBold" panose="00020600040101010101" pitchFamily="18" charset="-122"/>
                <a:cs typeface="Alibaba PuHuiTi 3.0 75 SemiBold" panose="00020600040101010101" pitchFamily="18" charset="-122"/>
                <a:sym typeface="Alibaba PuHuiTi 3 75 SemiBold"/>
              </a:defRPr>
            </a:lvl1pPr>
            <a:lvl2pPr marL="0" marR="0" indent="457200" algn="l" defTabSz="2438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600" b="0" i="0" u="none" strike="noStrike" cap="none" spc="384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Alibaba PuHuiTi 3 75 SemiBold"/>
              </a:defRPr>
            </a:lvl2pPr>
            <a:lvl3pPr marL="0" marR="0" indent="914400" algn="l" defTabSz="2438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600" b="0" i="0" u="none" strike="noStrike" cap="none" spc="384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Alibaba PuHuiTi 3 75 SemiBold"/>
              </a:defRPr>
            </a:lvl3pPr>
            <a:lvl4pPr marL="0" marR="0" indent="1371600" algn="l" defTabSz="2438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600" b="0" i="0" u="none" strike="noStrike" cap="none" spc="384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Alibaba PuHuiTi 3 75 SemiBold"/>
              </a:defRPr>
            </a:lvl4pPr>
            <a:lvl5pPr marL="0" marR="0" indent="1828800" algn="l" defTabSz="2438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600" b="0" i="0" u="none" strike="noStrike" cap="none" spc="384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Alibaba PuHuiTi 3 75 SemiBold"/>
              </a:defRPr>
            </a:lvl5pPr>
            <a:lvl6pPr marL="0" marR="0" indent="2286000" algn="l" defTabSz="2438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600" b="0" i="0" u="none" strike="noStrike" cap="none" spc="384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Alibaba PuHuiTi 3 75 SemiBold"/>
              </a:defRPr>
            </a:lvl6pPr>
            <a:lvl7pPr marL="0" marR="0" indent="2743200" algn="l" defTabSz="2438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600" b="0" i="0" u="none" strike="noStrike" cap="none" spc="384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Alibaba PuHuiTi 3 75 SemiBold"/>
              </a:defRPr>
            </a:lvl7pPr>
            <a:lvl8pPr marL="0" marR="0" indent="3200400" algn="l" defTabSz="2438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600" b="0" i="0" u="none" strike="noStrike" cap="none" spc="384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Alibaba PuHuiTi 3 75 SemiBold"/>
              </a:defRPr>
            </a:lvl8pPr>
            <a:lvl9pPr marL="0" marR="0" indent="3657600" algn="l" defTabSz="2438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600" b="0" i="0" u="none" strike="noStrike" cap="none" spc="384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Alibaba PuHuiTi 3 75 SemiBold"/>
              </a:defRPr>
            </a:lvl9pPr>
          </a:lstStyle>
          <a:p>
            <a:r>
              <a:rPr lang="zh-CN">
                <a:latin typeface="阿里巴巴普惠体 3.0" panose="00020600040101010101" charset="-122"/>
                <a:ea typeface="阿里巴巴普惠体 3.0" panose="00020600040101010101" charset="-122"/>
              </a:rPr>
              <a:t>未来规划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幻灯片标题">
            <a:extLst>
              <a:ext uri="{FF2B5EF4-FFF2-40B4-BE49-F238E27FC236}">
                <a16:creationId xmlns:a16="http://schemas.microsoft.com/office/drawing/2014/main" id="{D3ECCDB7-D9E9-77FF-51C0-2A6DBE8D324D}"/>
              </a:ext>
            </a:extLst>
          </p:cNvPr>
          <p:cNvSpPr txBox="1">
            <a:spLocks/>
          </p:cNvSpPr>
          <p:nvPr/>
        </p:nvSpPr>
        <p:spPr>
          <a:xfrm>
            <a:off x="1705979" y="6908800"/>
            <a:ext cx="6874141" cy="1092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Autofit/>
          </a:bodyPr>
          <a:lstStyle>
            <a:lvl1pPr marL="0" marR="0" indent="0" algn="l" defTabSz="2438338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600" b="1" i="0" u="none" strike="noStrike" cap="none" spc="224" baseline="0">
                <a:solidFill>
                  <a:srgbClr val="FF0000"/>
                </a:solidFill>
                <a:uFillTx/>
                <a:latin typeface="Alibaba PuHuiTi 3.0 75 SemiBold" pitchFamily="18" charset="-122"/>
                <a:ea typeface="Alibaba PuHuiTi 3.0 75 SemiBold" pitchFamily="18" charset="-122"/>
                <a:cs typeface="Alibaba PuHuiTi 3.0 75 SemiBold" pitchFamily="18" charset="-122"/>
                <a:sym typeface="Alibaba PuHuiTi 3 75 SemiBold"/>
              </a:defRPr>
            </a:lvl1pPr>
            <a:lvl2pPr marL="0" marR="0" indent="457200" algn="l" defTabSz="2438338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600" b="0" i="0" u="none" strike="noStrike" cap="none" spc="384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Alibaba PuHuiTi 3 75 SemiBold"/>
              </a:defRPr>
            </a:lvl2pPr>
            <a:lvl3pPr marL="0" marR="0" indent="914400" algn="l" defTabSz="2438338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600" b="0" i="0" u="none" strike="noStrike" cap="none" spc="384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Alibaba PuHuiTi 3 75 SemiBold"/>
              </a:defRPr>
            </a:lvl3pPr>
            <a:lvl4pPr marL="0" marR="0" indent="1371600" algn="l" defTabSz="2438338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600" b="0" i="0" u="none" strike="noStrike" cap="none" spc="384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Alibaba PuHuiTi 3 75 SemiBold"/>
              </a:defRPr>
            </a:lvl4pPr>
            <a:lvl5pPr marL="0" marR="0" indent="1828800" algn="l" defTabSz="2438338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600" b="0" i="0" u="none" strike="noStrike" cap="none" spc="384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Alibaba PuHuiTi 3 75 SemiBold"/>
              </a:defRPr>
            </a:lvl5pPr>
            <a:lvl6pPr marL="0" marR="0" indent="2286000" algn="l" defTabSz="2438338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600" b="0" i="0" u="none" strike="noStrike" cap="none" spc="384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Alibaba PuHuiTi 3 75 SemiBold"/>
              </a:defRPr>
            </a:lvl6pPr>
            <a:lvl7pPr marL="0" marR="0" indent="2743200" algn="l" defTabSz="2438338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600" b="0" i="0" u="none" strike="noStrike" cap="none" spc="384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Alibaba PuHuiTi 3 75 SemiBold"/>
              </a:defRPr>
            </a:lvl7pPr>
            <a:lvl8pPr marL="0" marR="0" indent="3200400" algn="l" defTabSz="2438338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600" b="0" i="0" u="none" strike="noStrike" cap="none" spc="384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Alibaba PuHuiTi 3 75 SemiBold"/>
              </a:defRPr>
            </a:lvl8pPr>
            <a:lvl9pPr marL="0" marR="0" indent="3657600" algn="l" defTabSz="2438338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600" b="0" i="0" u="none" strike="noStrike" cap="none" spc="384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Alibaba PuHuiTi 3 75 SemiBold"/>
              </a:defRPr>
            </a:lvl9pPr>
          </a:lstStyle>
          <a:p>
            <a:pPr hangingPunct="1"/>
            <a:endParaRPr lang="en" sz="4000" b="0" spc="600" dirty="0">
              <a:solidFill>
                <a:srgbClr val="FFFFFF"/>
              </a:solidFill>
              <a:latin typeface="Alibaba PuHuiTi 3.0 55 Regular" pitchFamily="18" charset="-122"/>
              <a:ea typeface="Alibaba PuHuiTi 3.0 55 Regular" pitchFamily="18" charset="-122"/>
              <a:cs typeface="Alibaba PuHuiTi 3.0 55 Regular" pitchFamily="18" charset="-122"/>
            </a:endParaRPr>
          </a:p>
        </p:txBody>
      </p:sp>
      <p:sp>
        <p:nvSpPr>
          <p:cNvPr id="4" name="幻灯片标题">
            <a:extLst>
              <a:ext uri="{FF2B5EF4-FFF2-40B4-BE49-F238E27FC236}">
                <a16:creationId xmlns:a16="http://schemas.microsoft.com/office/drawing/2014/main" id="{87BE8EF7-D1D3-DE77-9178-5F10440E64AA}"/>
              </a:ext>
            </a:extLst>
          </p:cNvPr>
          <p:cNvSpPr txBox="1">
            <a:spLocks/>
          </p:cNvSpPr>
          <p:nvPr/>
        </p:nvSpPr>
        <p:spPr>
          <a:xfrm>
            <a:off x="-205886" y="9335643"/>
            <a:ext cx="8936622" cy="1092200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Autofit/>
          </a:bodyPr>
          <a:lstStyle>
            <a:lvl1pPr marL="0" marR="0" indent="0" algn="l" defTabSz="2438338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600" b="1" i="0" u="none" strike="noStrike" cap="none" spc="224" baseline="0">
                <a:solidFill>
                  <a:srgbClr val="FFFFFF"/>
                </a:solidFill>
                <a:uFillTx/>
                <a:latin typeface="Alibaba PuHuiTi 3.0 75 SemiBold" pitchFamily="18" charset="-122"/>
                <a:ea typeface="Alibaba PuHuiTi 3.0 75 SemiBold" pitchFamily="18" charset="-122"/>
                <a:cs typeface="Alibaba PuHuiTi 3.0 75 SemiBold" pitchFamily="18" charset="-122"/>
                <a:sym typeface="Alibaba PuHuiTi 3 75 SemiBold"/>
              </a:defRPr>
            </a:lvl1pPr>
            <a:lvl2pPr marL="0" marR="0" indent="457200" algn="l" defTabSz="2438338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600" b="0" i="0" u="none" strike="noStrike" cap="none" spc="384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Alibaba PuHuiTi 3 75 SemiBold"/>
              </a:defRPr>
            </a:lvl2pPr>
            <a:lvl3pPr marL="0" marR="0" indent="914400" algn="l" defTabSz="2438338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600" b="0" i="0" u="none" strike="noStrike" cap="none" spc="384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Alibaba PuHuiTi 3 75 SemiBold"/>
              </a:defRPr>
            </a:lvl3pPr>
            <a:lvl4pPr marL="0" marR="0" indent="1371600" algn="l" defTabSz="2438338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600" b="0" i="0" u="none" strike="noStrike" cap="none" spc="384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Alibaba PuHuiTi 3 75 SemiBold"/>
              </a:defRPr>
            </a:lvl4pPr>
            <a:lvl5pPr marL="0" marR="0" indent="1828800" algn="l" defTabSz="2438338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600" b="0" i="0" u="none" strike="noStrike" cap="none" spc="384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Alibaba PuHuiTi 3 75 SemiBold"/>
              </a:defRPr>
            </a:lvl5pPr>
            <a:lvl6pPr marL="0" marR="0" indent="2286000" algn="l" defTabSz="2438338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600" b="0" i="0" u="none" strike="noStrike" cap="none" spc="384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Alibaba PuHuiTi 3 75 SemiBold"/>
              </a:defRPr>
            </a:lvl6pPr>
            <a:lvl7pPr marL="0" marR="0" indent="2743200" algn="l" defTabSz="2438338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600" b="0" i="0" u="none" strike="noStrike" cap="none" spc="384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Alibaba PuHuiTi 3 75 SemiBold"/>
              </a:defRPr>
            </a:lvl7pPr>
            <a:lvl8pPr marL="0" marR="0" indent="3200400" algn="l" defTabSz="2438338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600" b="0" i="0" u="none" strike="noStrike" cap="none" spc="384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Alibaba PuHuiTi 3 75 SemiBold"/>
              </a:defRPr>
            </a:lvl8pPr>
            <a:lvl9pPr marL="0" marR="0" indent="3657600" algn="l" defTabSz="2438338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600" b="0" i="0" u="none" strike="noStrike" cap="none" spc="384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Alibaba PuHuiTi 3 75 SemiBold"/>
              </a:defRPr>
            </a:lvl9pPr>
          </a:lstStyle>
          <a:p>
            <a:pPr algn="ctr"/>
            <a:r>
              <a:rPr lang="zh-CN" altLang="en-US" sz="3600" dirty="0">
                <a:effectLst/>
              </a:rPr>
              <a:t>获取更多社区动态与最佳实践</a:t>
            </a:r>
          </a:p>
        </p:txBody>
      </p:sp>
      <p:pic>
        <p:nvPicPr>
          <p:cNvPr id="5" name="图片 4" descr="QR 代码&#10;&#10;描述已自动生成">
            <a:extLst>
              <a:ext uri="{FF2B5EF4-FFF2-40B4-BE49-F238E27FC236}">
                <a16:creationId xmlns:a16="http://schemas.microsoft.com/office/drawing/2014/main" id="{E43B8272-640F-06A1-0FA4-FCE5737F99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5979" y="3631057"/>
            <a:ext cx="5112893" cy="5112893"/>
          </a:xfrm>
          <a:prstGeom prst="rect">
            <a:avLst/>
          </a:prstGeom>
        </p:spPr>
      </p:pic>
      <p:grpSp>
        <p:nvGrpSpPr>
          <p:cNvPr id="15" name="组合 14">
            <a:extLst>
              <a:ext uri="{FF2B5EF4-FFF2-40B4-BE49-F238E27FC236}">
                <a16:creationId xmlns:a16="http://schemas.microsoft.com/office/drawing/2014/main" id="{273DC44E-06A0-8673-E546-175FB3647D8A}"/>
              </a:ext>
            </a:extLst>
          </p:cNvPr>
          <p:cNvGrpSpPr/>
          <p:nvPr/>
        </p:nvGrpSpPr>
        <p:grpSpPr>
          <a:xfrm>
            <a:off x="9265110" y="3631057"/>
            <a:ext cx="14593386" cy="7145401"/>
            <a:chOff x="9636585" y="3964178"/>
            <a:chExt cx="14593386" cy="7145401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ED4EFAE6-16E0-8CC6-5569-2F1D8D7F219C}"/>
                </a:ext>
              </a:extLst>
            </p:cNvPr>
            <p:cNvGrpSpPr/>
            <p:nvPr/>
          </p:nvGrpSpPr>
          <p:grpSpPr>
            <a:xfrm>
              <a:off x="9636585" y="7772400"/>
              <a:ext cx="14593386" cy="3337179"/>
              <a:chOff x="11276514" y="9335643"/>
              <a:chExt cx="14593386" cy="3337179"/>
            </a:xfrm>
          </p:grpSpPr>
          <p:sp>
            <p:nvSpPr>
              <p:cNvPr id="7" name="幻灯片标题">
                <a:extLst>
                  <a:ext uri="{FF2B5EF4-FFF2-40B4-BE49-F238E27FC236}">
                    <a16:creationId xmlns:a16="http://schemas.microsoft.com/office/drawing/2014/main" id="{BED10591-7C79-ECB7-4CAE-0EF3C3052BC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1276514" y="11580622"/>
                <a:ext cx="14593386" cy="1092200"/>
              </a:xfrm>
              <a:prstGeom prst="rect">
                <a:avLst/>
              </a:prstGeom>
              <a:ln w="12700">
                <a:noFill/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lIns="50800" tIns="50800" rIns="50800" bIns="50800" anchor="ctr">
                <a:noAutofit/>
              </a:bodyPr>
              <a:lstStyle>
                <a:lvl1pPr marL="0" marR="0" indent="0" algn="l" defTabSz="2438338" rtl="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9600" b="1" i="0" u="none" strike="noStrike" cap="none" spc="224" baseline="0">
                    <a:solidFill>
                      <a:srgbClr val="FFFFFF"/>
                    </a:solidFill>
                    <a:uFillTx/>
                    <a:latin typeface="Alibaba PuHuiTi 3.0 75 SemiBold" pitchFamily="18" charset="-122"/>
                    <a:ea typeface="Alibaba PuHuiTi 3.0 75 SemiBold" pitchFamily="18" charset="-122"/>
                    <a:cs typeface="Alibaba PuHuiTi 3.0 75 SemiBold" pitchFamily="18" charset="-122"/>
                    <a:sym typeface="Alibaba PuHuiTi 3 75 SemiBold"/>
                  </a:defRPr>
                </a:lvl1pPr>
                <a:lvl2pPr marL="0" marR="0" indent="457200" algn="l" defTabSz="2438338" rtl="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9600" b="0" i="0" u="none" strike="noStrike" cap="none" spc="384" baseline="0">
                    <a:solidFill>
                      <a:srgbClr val="FFFFFF"/>
                    </a:solidFill>
                    <a:uFillTx/>
                    <a:latin typeface="+mn-lt"/>
                    <a:ea typeface="+mn-ea"/>
                    <a:cs typeface="+mn-cs"/>
                    <a:sym typeface="Alibaba PuHuiTi 3 75 SemiBold"/>
                  </a:defRPr>
                </a:lvl2pPr>
                <a:lvl3pPr marL="0" marR="0" indent="914400" algn="l" defTabSz="2438338" rtl="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9600" b="0" i="0" u="none" strike="noStrike" cap="none" spc="384" baseline="0">
                    <a:solidFill>
                      <a:srgbClr val="FFFFFF"/>
                    </a:solidFill>
                    <a:uFillTx/>
                    <a:latin typeface="+mn-lt"/>
                    <a:ea typeface="+mn-ea"/>
                    <a:cs typeface="+mn-cs"/>
                    <a:sym typeface="Alibaba PuHuiTi 3 75 SemiBold"/>
                  </a:defRPr>
                </a:lvl3pPr>
                <a:lvl4pPr marL="0" marR="0" indent="1371600" algn="l" defTabSz="2438338" rtl="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9600" b="0" i="0" u="none" strike="noStrike" cap="none" spc="384" baseline="0">
                    <a:solidFill>
                      <a:srgbClr val="FFFFFF"/>
                    </a:solidFill>
                    <a:uFillTx/>
                    <a:latin typeface="+mn-lt"/>
                    <a:ea typeface="+mn-ea"/>
                    <a:cs typeface="+mn-cs"/>
                    <a:sym typeface="Alibaba PuHuiTi 3 75 SemiBold"/>
                  </a:defRPr>
                </a:lvl4pPr>
                <a:lvl5pPr marL="0" marR="0" indent="1828800" algn="l" defTabSz="2438338" rtl="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9600" b="0" i="0" u="none" strike="noStrike" cap="none" spc="384" baseline="0">
                    <a:solidFill>
                      <a:srgbClr val="FFFFFF"/>
                    </a:solidFill>
                    <a:uFillTx/>
                    <a:latin typeface="+mn-lt"/>
                    <a:ea typeface="+mn-ea"/>
                    <a:cs typeface="+mn-cs"/>
                    <a:sym typeface="Alibaba PuHuiTi 3 75 SemiBold"/>
                  </a:defRPr>
                </a:lvl5pPr>
                <a:lvl6pPr marL="0" marR="0" indent="2286000" algn="l" defTabSz="2438338" rtl="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9600" b="0" i="0" u="none" strike="noStrike" cap="none" spc="384" baseline="0">
                    <a:solidFill>
                      <a:srgbClr val="FFFFFF"/>
                    </a:solidFill>
                    <a:uFillTx/>
                    <a:latin typeface="+mn-lt"/>
                    <a:ea typeface="+mn-ea"/>
                    <a:cs typeface="+mn-cs"/>
                    <a:sym typeface="Alibaba PuHuiTi 3 75 SemiBold"/>
                  </a:defRPr>
                </a:lvl6pPr>
                <a:lvl7pPr marL="0" marR="0" indent="2743200" algn="l" defTabSz="2438338" rtl="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9600" b="0" i="0" u="none" strike="noStrike" cap="none" spc="384" baseline="0">
                    <a:solidFill>
                      <a:srgbClr val="FFFFFF"/>
                    </a:solidFill>
                    <a:uFillTx/>
                    <a:latin typeface="+mn-lt"/>
                    <a:ea typeface="+mn-ea"/>
                    <a:cs typeface="+mn-cs"/>
                    <a:sym typeface="Alibaba PuHuiTi 3 75 SemiBold"/>
                  </a:defRPr>
                </a:lvl7pPr>
                <a:lvl8pPr marL="0" marR="0" indent="3200400" algn="l" defTabSz="2438338" rtl="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9600" b="0" i="0" u="none" strike="noStrike" cap="none" spc="384" baseline="0">
                    <a:solidFill>
                      <a:srgbClr val="FFFFFF"/>
                    </a:solidFill>
                    <a:uFillTx/>
                    <a:latin typeface="+mn-lt"/>
                    <a:ea typeface="+mn-ea"/>
                    <a:cs typeface="+mn-cs"/>
                    <a:sym typeface="Alibaba PuHuiTi 3 75 SemiBold"/>
                  </a:defRPr>
                </a:lvl8pPr>
                <a:lvl9pPr marL="0" marR="0" indent="3657600" algn="l" defTabSz="2438338" rtl="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9600" b="0" i="0" u="none" strike="noStrike" cap="none" spc="384" baseline="0">
                    <a:solidFill>
                      <a:srgbClr val="FFFFFF"/>
                    </a:solidFill>
                    <a:uFillTx/>
                    <a:latin typeface="+mn-lt"/>
                    <a:ea typeface="+mn-ea"/>
                    <a:cs typeface="+mn-cs"/>
                    <a:sym typeface="Alibaba PuHuiTi 3 75 SemiBold"/>
                  </a:defRPr>
                </a:lvl9pPr>
              </a:lstStyle>
              <a:p>
                <a:pPr marL="571500" indent="-57150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" altLang="zh-CN" sz="3200" b="0" dirty="0"/>
                  <a:t>Doris Summit </a:t>
                </a:r>
                <a:r>
                  <a:rPr lang="zh-CN" altLang="en-US" sz="3200" b="0" dirty="0"/>
                  <a:t>峰会官网：</a:t>
                </a:r>
                <a:r>
                  <a:rPr lang="en" altLang="zh-CN" sz="3200" b="0" dirty="0">
                    <a:hlinkClick r:id="rId4">
                      <a:extLst>
                        <a:ext uri="{A12FA001-AC4F-418D-AE19-62706E023703}">
                          <ahyp:hlinkClr xmlns:ahyp="http://schemas.microsoft.com/office/drawing/2018/hyperlinkcolor" val="tx"/>
                        </a:ext>
                      </a:extLst>
                    </a:hlinkClick>
                  </a:rPr>
                  <a:t>doris-summit.org.cn</a:t>
                </a:r>
                <a:endParaRPr lang="en" altLang="zh-CN" sz="3200" b="0" dirty="0"/>
              </a:p>
              <a:p>
                <a:pPr marL="457200" indent="-45720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" altLang="zh-CN" sz="3200" b="0" dirty="0"/>
                  <a:t>Doris Summit </a:t>
                </a:r>
                <a:r>
                  <a:rPr lang="zh-CN" altLang="en-US" sz="3200" b="0" dirty="0"/>
                  <a:t>峰会回放：</a:t>
                </a:r>
                <a:r>
                  <a:rPr lang="en" altLang="zh-CN" sz="3200" b="0" dirty="0">
                    <a:hlinkClick r:id="rId5">
                      <a:extLst>
                        <a:ext uri="{A12FA001-AC4F-418D-AE19-62706E023703}">
                          <ahyp:hlinkClr xmlns:ahyp="http://schemas.microsoft.com/office/drawing/2018/hyperlinkcolor" val="tx"/>
                        </a:ext>
                      </a:extLst>
                    </a:hlinkClick>
                  </a:rPr>
                  <a:t>https://</a:t>
                </a:r>
                <a:r>
                  <a:rPr lang="en" altLang="zh-CN" sz="3200" b="0" dirty="0" err="1">
                    <a:hlinkClick r:id="rId5">
                      <a:extLst>
                        <a:ext uri="{A12FA001-AC4F-418D-AE19-62706E023703}">
                          <ahyp:hlinkClr xmlns:ahyp="http://schemas.microsoft.com/office/drawing/2018/hyperlinkcolor" val="tx"/>
                        </a:ext>
                      </a:extLst>
                    </a:hlinkClick>
                  </a:rPr>
                  <a:t>space.bilibili.com</a:t>
                </a:r>
                <a:r>
                  <a:rPr lang="en" altLang="zh-CN" sz="3200" b="0" dirty="0">
                    <a:hlinkClick r:id="rId5">
                      <a:extLst>
                        <a:ext uri="{A12FA001-AC4F-418D-AE19-62706E023703}">
                          <ahyp:hlinkClr xmlns:ahyp="http://schemas.microsoft.com/office/drawing/2018/hyperlinkcolor" val="tx"/>
                        </a:ext>
                      </a:extLst>
                    </a:hlinkClick>
                  </a:rPr>
                  <a:t>/</a:t>
                </a:r>
              </a:p>
              <a:p>
                <a:pPr>
                  <a:lnSpc>
                    <a:spcPct val="150000"/>
                  </a:lnSpc>
                </a:pPr>
                <a:r>
                  <a:rPr lang="en" altLang="zh-CN" sz="3200" b="0" dirty="0">
                    <a:hlinkClick r:id="rId5">
                      <a:extLst>
                        <a:ext uri="{A12FA001-AC4F-418D-AE19-62706E023703}">
                          <ahyp:hlinkClr xmlns:ahyp="http://schemas.microsoft.com/office/drawing/2018/hyperlinkcolor" val="tx"/>
                        </a:ext>
                      </a:extLst>
                    </a:hlinkClick>
                  </a:rPr>
                  <a:t>1196172099/channel/collectiondetail?sid=1824324</a:t>
                </a:r>
                <a:endParaRPr lang="en" altLang="zh-CN" sz="3200" b="0" dirty="0"/>
              </a:p>
              <a:p>
                <a:pPr marL="571500" indent="-57150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endParaRPr lang="en" altLang="zh-CN" sz="3200" b="0" dirty="0"/>
              </a:p>
              <a:p>
                <a:pPr algn="ctr">
                  <a:lnSpc>
                    <a:spcPct val="150000"/>
                  </a:lnSpc>
                </a:pPr>
                <a:endParaRPr lang="zh-CN" altLang="en-US" sz="3200" b="0" dirty="0"/>
              </a:p>
            </p:txBody>
          </p:sp>
          <p:sp>
            <p:nvSpPr>
              <p:cNvPr id="11" name="幻灯片标题">
                <a:extLst>
                  <a:ext uri="{FF2B5EF4-FFF2-40B4-BE49-F238E27FC236}">
                    <a16:creationId xmlns:a16="http://schemas.microsoft.com/office/drawing/2014/main" id="{21744DE1-5C6B-3D3F-8786-0649FAD436D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1276514" y="9335643"/>
                <a:ext cx="8936622" cy="1092200"/>
              </a:xfrm>
              <a:prstGeom prst="rect">
                <a:avLst/>
              </a:prstGeom>
              <a:ln w="12700">
                <a:noFill/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lIns="50800" tIns="50800" rIns="50800" bIns="50800" anchor="ctr">
                <a:noAutofit/>
              </a:bodyPr>
              <a:lstStyle>
                <a:lvl1pPr marL="0" marR="0" indent="0" algn="l" defTabSz="2438338" rtl="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9600" b="1" i="0" u="none" strike="noStrike" cap="none" spc="224" baseline="0">
                    <a:solidFill>
                      <a:srgbClr val="FFFFFF"/>
                    </a:solidFill>
                    <a:uFillTx/>
                    <a:latin typeface="Alibaba PuHuiTi 3.0 75 SemiBold" pitchFamily="18" charset="-122"/>
                    <a:ea typeface="Alibaba PuHuiTi 3.0 75 SemiBold" pitchFamily="18" charset="-122"/>
                    <a:cs typeface="Alibaba PuHuiTi 3.0 75 SemiBold" pitchFamily="18" charset="-122"/>
                    <a:sym typeface="Alibaba PuHuiTi 3 75 SemiBold"/>
                  </a:defRPr>
                </a:lvl1pPr>
                <a:lvl2pPr marL="0" marR="0" indent="457200" algn="l" defTabSz="2438338" rtl="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9600" b="0" i="0" u="none" strike="noStrike" cap="none" spc="384" baseline="0">
                    <a:solidFill>
                      <a:srgbClr val="FFFFFF"/>
                    </a:solidFill>
                    <a:uFillTx/>
                    <a:latin typeface="+mn-lt"/>
                    <a:ea typeface="+mn-ea"/>
                    <a:cs typeface="+mn-cs"/>
                    <a:sym typeface="Alibaba PuHuiTi 3 75 SemiBold"/>
                  </a:defRPr>
                </a:lvl2pPr>
                <a:lvl3pPr marL="0" marR="0" indent="914400" algn="l" defTabSz="2438338" rtl="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9600" b="0" i="0" u="none" strike="noStrike" cap="none" spc="384" baseline="0">
                    <a:solidFill>
                      <a:srgbClr val="FFFFFF"/>
                    </a:solidFill>
                    <a:uFillTx/>
                    <a:latin typeface="+mn-lt"/>
                    <a:ea typeface="+mn-ea"/>
                    <a:cs typeface="+mn-cs"/>
                    <a:sym typeface="Alibaba PuHuiTi 3 75 SemiBold"/>
                  </a:defRPr>
                </a:lvl3pPr>
                <a:lvl4pPr marL="0" marR="0" indent="1371600" algn="l" defTabSz="2438338" rtl="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9600" b="0" i="0" u="none" strike="noStrike" cap="none" spc="384" baseline="0">
                    <a:solidFill>
                      <a:srgbClr val="FFFFFF"/>
                    </a:solidFill>
                    <a:uFillTx/>
                    <a:latin typeface="+mn-lt"/>
                    <a:ea typeface="+mn-ea"/>
                    <a:cs typeface="+mn-cs"/>
                    <a:sym typeface="Alibaba PuHuiTi 3 75 SemiBold"/>
                  </a:defRPr>
                </a:lvl4pPr>
                <a:lvl5pPr marL="0" marR="0" indent="1828800" algn="l" defTabSz="2438338" rtl="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9600" b="0" i="0" u="none" strike="noStrike" cap="none" spc="384" baseline="0">
                    <a:solidFill>
                      <a:srgbClr val="FFFFFF"/>
                    </a:solidFill>
                    <a:uFillTx/>
                    <a:latin typeface="+mn-lt"/>
                    <a:ea typeface="+mn-ea"/>
                    <a:cs typeface="+mn-cs"/>
                    <a:sym typeface="Alibaba PuHuiTi 3 75 SemiBold"/>
                  </a:defRPr>
                </a:lvl5pPr>
                <a:lvl6pPr marL="0" marR="0" indent="2286000" algn="l" defTabSz="2438338" rtl="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9600" b="0" i="0" u="none" strike="noStrike" cap="none" spc="384" baseline="0">
                    <a:solidFill>
                      <a:srgbClr val="FFFFFF"/>
                    </a:solidFill>
                    <a:uFillTx/>
                    <a:latin typeface="+mn-lt"/>
                    <a:ea typeface="+mn-ea"/>
                    <a:cs typeface="+mn-cs"/>
                    <a:sym typeface="Alibaba PuHuiTi 3 75 SemiBold"/>
                  </a:defRPr>
                </a:lvl6pPr>
                <a:lvl7pPr marL="0" marR="0" indent="2743200" algn="l" defTabSz="2438338" rtl="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9600" b="0" i="0" u="none" strike="noStrike" cap="none" spc="384" baseline="0">
                    <a:solidFill>
                      <a:srgbClr val="FFFFFF"/>
                    </a:solidFill>
                    <a:uFillTx/>
                    <a:latin typeface="+mn-lt"/>
                    <a:ea typeface="+mn-ea"/>
                    <a:cs typeface="+mn-cs"/>
                    <a:sym typeface="Alibaba PuHuiTi 3 75 SemiBold"/>
                  </a:defRPr>
                </a:lvl7pPr>
                <a:lvl8pPr marL="0" marR="0" indent="3200400" algn="l" defTabSz="2438338" rtl="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9600" b="0" i="0" u="none" strike="noStrike" cap="none" spc="384" baseline="0">
                    <a:solidFill>
                      <a:srgbClr val="FFFFFF"/>
                    </a:solidFill>
                    <a:uFillTx/>
                    <a:latin typeface="+mn-lt"/>
                    <a:ea typeface="+mn-ea"/>
                    <a:cs typeface="+mn-cs"/>
                    <a:sym typeface="Alibaba PuHuiTi 3 75 SemiBold"/>
                  </a:defRPr>
                </a:lvl8pPr>
                <a:lvl9pPr marL="0" marR="0" indent="3657600" algn="l" defTabSz="2438338" rtl="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9600" b="0" i="0" u="none" strike="noStrike" cap="none" spc="384" baseline="0">
                    <a:solidFill>
                      <a:srgbClr val="FFFFFF"/>
                    </a:solidFill>
                    <a:uFillTx/>
                    <a:latin typeface="+mn-lt"/>
                    <a:ea typeface="+mn-ea"/>
                    <a:cs typeface="+mn-cs"/>
                    <a:sym typeface="Alibaba PuHuiTi 3 75 SemiBold"/>
                  </a:defRPr>
                </a:lvl9pPr>
              </a:lstStyle>
              <a:p>
                <a:r>
                  <a:rPr lang="zh-CN" altLang="en-US" sz="3600" dirty="0"/>
                  <a:t>获取更多峰会资料：</a:t>
                </a:r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A6BC607B-9DEF-5F92-E12C-A30C623FA333}"/>
                </a:ext>
              </a:extLst>
            </p:cNvPr>
            <p:cNvGrpSpPr/>
            <p:nvPr/>
          </p:nvGrpSpPr>
          <p:grpSpPr>
            <a:xfrm>
              <a:off x="9636585" y="3964178"/>
              <a:ext cx="14593386" cy="2655443"/>
              <a:chOff x="9636585" y="3964178"/>
              <a:chExt cx="14593386" cy="2655443"/>
            </a:xfrm>
          </p:grpSpPr>
          <p:sp>
            <p:nvSpPr>
              <p:cNvPr id="10" name="幻灯片标题">
                <a:extLst>
                  <a:ext uri="{FF2B5EF4-FFF2-40B4-BE49-F238E27FC236}">
                    <a16:creationId xmlns:a16="http://schemas.microsoft.com/office/drawing/2014/main" id="{FE5FAA1F-37FA-1C58-BE37-C22CDF84144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636585" y="5527421"/>
                <a:ext cx="14593386" cy="1092200"/>
              </a:xfrm>
              <a:prstGeom prst="rect">
                <a:avLst/>
              </a:prstGeom>
              <a:ln w="12700">
                <a:noFill/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lIns="50800" tIns="50800" rIns="50800" bIns="50800" anchor="ctr">
                <a:noAutofit/>
              </a:bodyPr>
              <a:lstStyle>
                <a:lvl1pPr marL="0" marR="0" indent="0" algn="l" defTabSz="2438338" rtl="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9600" b="1" i="0" u="none" strike="noStrike" cap="none" spc="224" baseline="0">
                    <a:solidFill>
                      <a:srgbClr val="FFFFFF"/>
                    </a:solidFill>
                    <a:uFillTx/>
                    <a:latin typeface="Alibaba PuHuiTi 3.0 75 SemiBold" pitchFamily="18" charset="-122"/>
                    <a:ea typeface="Alibaba PuHuiTi 3.0 75 SemiBold" pitchFamily="18" charset="-122"/>
                    <a:cs typeface="Alibaba PuHuiTi 3.0 75 SemiBold" pitchFamily="18" charset="-122"/>
                    <a:sym typeface="Alibaba PuHuiTi 3 75 SemiBold"/>
                  </a:defRPr>
                </a:lvl1pPr>
                <a:lvl2pPr marL="0" marR="0" indent="457200" algn="l" defTabSz="2438338" rtl="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9600" b="0" i="0" u="none" strike="noStrike" cap="none" spc="384" baseline="0">
                    <a:solidFill>
                      <a:srgbClr val="FFFFFF"/>
                    </a:solidFill>
                    <a:uFillTx/>
                    <a:latin typeface="+mn-lt"/>
                    <a:ea typeface="+mn-ea"/>
                    <a:cs typeface="+mn-cs"/>
                    <a:sym typeface="Alibaba PuHuiTi 3 75 SemiBold"/>
                  </a:defRPr>
                </a:lvl2pPr>
                <a:lvl3pPr marL="0" marR="0" indent="914400" algn="l" defTabSz="2438338" rtl="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9600" b="0" i="0" u="none" strike="noStrike" cap="none" spc="384" baseline="0">
                    <a:solidFill>
                      <a:srgbClr val="FFFFFF"/>
                    </a:solidFill>
                    <a:uFillTx/>
                    <a:latin typeface="+mn-lt"/>
                    <a:ea typeface="+mn-ea"/>
                    <a:cs typeface="+mn-cs"/>
                    <a:sym typeface="Alibaba PuHuiTi 3 75 SemiBold"/>
                  </a:defRPr>
                </a:lvl3pPr>
                <a:lvl4pPr marL="0" marR="0" indent="1371600" algn="l" defTabSz="2438338" rtl="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9600" b="0" i="0" u="none" strike="noStrike" cap="none" spc="384" baseline="0">
                    <a:solidFill>
                      <a:srgbClr val="FFFFFF"/>
                    </a:solidFill>
                    <a:uFillTx/>
                    <a:latin typeface="+mn-lt"/>
                    <a:ea typeface="+mn-ea"/>
                    <a:cs typeface="+mn-cs"/>
                    <a:sym typeface="Alibaba PuHuiTi 3 75 SemiBold"/>
                  </a:defRPr>
                </a:lvl4pPr>
                <a:lvl5pPr marL="0" marR="0" indent="1828800" algn="l" defTabSz="2438338" rtl="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9600" b="0" i="0" u="none" strike="noStrike" cap="none" spc="384" baseline="0">
                    <a:solidFill>
                      <a:srgbClr val="FFFFFF"/>
                    </a:solidFill>
                    <a:uFillTx/>
                    <a:latin typeface="+mn-lt"/>
                    <a:ea typeface="+mn-ea"/>
                    <a:cs typeface="+mn-cs"/>
                    <a:sym typeface="Alibaba PuHuiTi 3 75 SemiBold"/>
                  </a:defRPr>
                </a:lvl5pPr>
                <a:lvl6pPr marL="0" marR="0" indent="2286000" algn="l" defTabSz="2438338" rtl="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9600" b="0" i="0" u="none" strike="noStrike" cap="none" spc="384" baseline="0">
                    <a:solidFill>
                      <a:srgbClr val="FFFFFF"/>
                    </a:solidFill>
                    <a:uFillTx/>
                    <a:latin typeface="+mn-lt"/>
                    <a:ea typeface="+mn-ea"/>
                    <a:cs typeface="+mn-cs"/>
                    <a:sym typeface="Alibaba PuHuiTi 3 75 SemiBold"/>
                  </a:defRPr>
                </a:lvl6pPr>
                <a:lvl7pPr marL="0" marR="0" indent="2743200" algn="l" defTabSz="2438338" rtl="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9600" b="0" i="0" u="none" strike="noStrike" cap="none" spc="384" baseline="0">
                    <a:solidFill>
                      <a:srgbClr val="FFFFFF"/>
                    </a:solidFill>
                    <a:uFillTx/>
                    <a:latin typeface="+mn-lt"/>
                    <a:ea typeface="+mn-ea"/>
                    <a:cs typeface="+mn-cs"/>
                    <a:sym typeface="Alibaba PuHuiTi 3 75 SemiBold"/>
                  </a:defRPr>
                </a:lvl7pPr>
                <a:lvl8pPr marL="0" marR="0" indent="3200400" algn="l" defTabSz="2438338" rtl="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9600" b="0" i="0" u="none" strike="noStrike" cap="none" spc="384" baseline="0">
                    <a:solidFill>
                      <a:srgbClr val="FFFFFF"/>
                    </a:solidFill>
                    <a:uFillTx/>
                    <a:latin typeface="+mn-lt"/>
                    <a:ea typeface="+mn-ea"/>
                    <a:cs typeface="+mn-cs"/>
                    <a:sym typeface="Alibaba PuHuiTi 3 75 SemiBold"/>
                  </a:defRPr>
                </a:lvl8pPr>
                <a:lvl9pPr marL="0" marR="0" indent="3657600" algn="l" defTabSz="2438338" rtl="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9600" b="0" i="0" u="none" strike="noStrike" cap="none" spc="384" baseline="0">
                    <a:solidFill>
                      <a:srgbClr val="FFFFFF"/>
                    </a:solidFill>
                    <a:uFillTx/>
                    <a:latin typeface="+mn-lt"/>
                    <a:ea typeface="+mn-ea"/>
                    <a:cs typeface="+mn-cs"/>
                    <a:sym typeface="Alibaba PuHuiTi 3 75 SemiBold"/>
                  </a:defRPr>
                </a:lvl9pPr>
              </a:lstStyle>
              <a:p>
                <a:pPr marL="571500" indent="-571500">
                  <a:lnSpc>
                    <a:spcPct val="200000"/>
                  </a:lnSpc>
                  <a:buFont typeface="Arial" panose="020B0604020202020204" pitchFamily="34" charset="0"/>
                  <a:buChar char="•"/>
                </a:pPr>
                <a:r>
                  <a:rPr lang="en" altLang="zh-CN" sz="3200" b="0" dirty="0"/>
                  <a:t>Apache Doris </a:t>
                </a:r>
                <a:r>
                  <a:rPr lang="zh-CN" altLang="en-US" sz="3200" b="0" dirty="0"/>
                  <a:t>官网：</a:t>
                </a:r>
                <a:r>
                  <a:rPr lang="en" altLang="zh-CN" sz="3200" b="0" dirty="0">
                    <a:hlinkClick r:id="rId6">
                      <a:extLst>
                        <a:ext uri="{A12FA001-AC4F-418D-AE19-62706E023703}">
                          <ahyp:hlinkClr xmlns:ahyp="http://schemas.microsoft.com/office/drawing/2018/hyperlinkcolor" val="tx"/>
                        </a:ext>
                      </a:extLst>
                    </a:hlinkClick>
                  </a:rPr>
                  <a:t>doris.apache.org</a:t>
                </a:r>
                <a:endParaRPr lang="en" altLang="zh-CN" sz="3200" b="0" dirty="0"/>
              </a:p>
              <a:p>
                <a:pPr marL="571500" indent="-571500">
                  <a:lnSpc>
                    <a:spcPct val="200000"/>
                  </a:lnSpc>
                  <a:buFont typeface="Arial" panose="020B0604020202020204" pitchFamily="34" charset="0"/>
                  <a:buChar char="•"/>
                </a:pPr>
                <a:r>
                  <a:rPr lang="en" altLang="zh-CN" sz="3200" b="0" dirty="0"/>
                  <a:t>Apache Doris GitHub</a:t>
                </a:r>
                <a:r>
                  <a:rPr lang="zh-CN" altLang="en" sz="3200" b="0" dirty="0"/>
                  <a:t>：</a:t>
                </a:r>
                <a:r>
                  <a:rPr lang="en" altLang="zh-CN" sz="3200" b="0" dirty="0" err="1">
                    <a:hlinkClick r:id="rId7">
                      <a:extLst>
                        <a:ext uri="{A12FA001-AC4F-418D-AE19-62706E023703}">
                          <ahyp:hlinkClr xmlns:ahyp="http://schemas.microsoft.com/office/drawing/2018/hyperlinkcolor" val="tx"/>
                        </a:ext>
                      </a:extLst>
                    </a:hlinkClick>
                  </a:rPr>
                  <a:t>github.com</a:t>
                </a:r>
                <a:r>
                  <a:rPr lang="en" altLang="zh-CN" sz="3200" b="0" dirty="0">
                    <a:hlinkClick r:id="rId7">
                      <a:extLst>
                        <a:ext uri="{A12FA001-AC4F-418D-AE19-62706E023703}">
                          <ahyp:hlinkClr xmlns:ahyp="http://schemas.microsoft.com/office/drawing/2018/hyperlinkcolor" val="tx"/>
                        </a:ext>
                      </a:extLst>
                    </a:hlinkClick>
                  </a:rPr>
                  <a:t>/</a:t>
                </a:r>
                <a:r>
                  <a:rPr lang="en" altLang="zh-CN" sz="3200" b="0" dirty="0" err="1">
                    <a:hlinkClick r:id="rId7">
                      <a:extLst>
                        <a:ext uri="{A12FA001-AC4F-418D-AE19-62706E023703}">
                          <ahyp:hlinkClr xmlns:ahyp="http://schemas.microsoft.com/office/drawing/2018/hyperlinkcolor" val="tx"/>
                        </a:ext>
                      </a:extLst>
                    </a:hlinkClick>
                  </a:rPr>
                  <a:t>apache</a:t>
                </a:r>
                <a:r>
                  <a:rPr lang="en" altLang="zh-CN" sz="3200" b="0" dirty="0">
                    <a:hlinkClick r:id="rId7">
                      <a:extLst>
                        <a:ext uri="{A12FA001-AC4F-418D-AE19-62706E023703}">
                          <ahyp:hlinkClr xmlns:ahyp="http://schemas.microsoft.com/office/drawing/2018/hyperlinkcolor" val="tx"/>
                        </a:ext>
                      </a:extLst>
                    </a:hlinkClick>
                  </a:rPr>
                  <a:t>/</a:t>
                </a:r>
                <a:r>
                  <a:rPr lang="en" altLang="zh-CN" sz="3200" b="0" dirty="0" err="1">
                    <a:hlinkClick r:id="rId7">
                      <a:extLst>
                        <a:ext uri="{A12FA001-AC4F-418D-AE19-62706E023703}">
                          <ahyp:hlinkClr xmlns:ahyp="http://schemas.microsoft.com/office/drawing/2018/hyperlinkcolor" val="tx"/>
                        </a:ext>
                      </a:extLst>
                    </a:hlinkClick>
                  </a:rPr>
                  <a:t>doris</a:t>
                </a:r>
                <a:r>
                  <a:rPr lang="en" altLang="zh-CN" sz="3200" b="0" dirty="0">
                    <a:hlinkClick r:id="rId7">
                      <a:extLst>
                        <a:ext uri="{A12FA001-AC4F-418D-AE19-62706E023703}">
                          <ahyp:hlinkClr xmlns:ahyp="http://schemas.microsoft.com/office/drawing/2018/hyperlinkcolor" val="tx"/>
                        </a:ext>
                      </a:extLst>
                    </a:hlinkClick>
                  </a:rPr>
                  <a:t>/</a:t>
                </a:r>
                <a:endParaRPr lang="en" altLang="zh-CN" sz="3200" b="0" dirty="0"/>
              </a:p>
              <a:p>
                <a:pPr marL="571500" indent="-571500" algn="ctr">
                  <a:buFont typeface="Arial" panose="020B0604020202020204" pitchFamily="34" charset="0"/>
                  <a:buChar char="•"/>
                </a:pPr>
                <a:endParaRPr lang="zh-CN" altLang="en-US" sz="3200" b="0" dirty="0"/>
              </a:p>
            </p:txBody>
          </p:sp>
          <p:sp>
            <p:nvSpPr>
              <p:cNvPr id="12" name="幻灯片标题">
                <a:extLst>
                  <a:ext uri="{FF2B5EF4-FFF2-40B4-BE49-F238E27FC236}">
                    <a16:creationId xmlns:a16="http://schemas.microsoft.com/office/drawing/2014/main" id="{BB0BCD60-883F-3E85-C05C-34501168BD7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636585" y="3964178"/>
                <a:ext cx="8936622" cy="1092200"/>
              </a:xfrm>
              <a:prstGeom prst="rect">
                <a:avLst/>
              </a:prstGeom>
              <a:ln w="12700">
                <a:noFill/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lIns="50800" tIns="50800" rIns="50800" bIns="50800" anchor="ctr">
                <a:noAutofit/>
              </a:bodyPr>
              <a:lstStyle>
                <a:lvl1pPr marL="0" marR="0" indent="0" algn="l" defTabSz="2438338" rtl="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9600" b="1" i="0" u="none" strike="noStrike" cap="none" spc="224" baseline="0">
                    <a:solidFill>
                      <a:srgbClr val="FFFFFF"/>
                    </a:solidFill>
                    <a:uFillTx/>
                    <a:latin typeface="Alibaba PuHuiTi 3.0 75 SemiBold" pitchFamily="18" charset="-122"/>
                    <a:ea typeface="Alibaba PuHuiTi 3.0 75 SemiBold" pitchFamily="18" charset="-122"/>
                    <a:cs typeface="Alibaba PuHuiTi 3.0 75 SemiBold" pitchFamily="18" charset="-122"/>
                    <a:sym typeface="Alibaba PuHuiTi 3 75 SemiBold"/>
                  </a:defRPr>
                </a:lvl1pPr>
                <a:lvl2pPr marL="0" marR="0" indent="457200" algn="l" defTabSz="2438338" rtl="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9600" b="0" i="0" u="none" strike="noStrike" cap="none" spc="384" baseline="0">
                    <a:solidFill>
                      <a:srgbClr val="FFFFFF"/>
                    </a:solidFill>
                    <a:uFillTx/>
                    <a:latin typeface="+mn-lt"/>
                    <a:ea typeface="+mn-ea"/>
                    <a:cs typeface="+mn-cs"/>
                    <a:sym typeface="Alibaba PuHuiTi 3 75 SemiBold"/>
                  </a:defRPr>
                </a:lvl2pPr>
                <a:lvl3pPr marL="0" marR="0" indent="914400" algn="l" defTabSz="2438338" rtl="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9600" b="0" i="0" u="none" strike="noStrike" cap="none" spc="384" baseline="0">
                    <a:solidFill>
                      <a:srgbClr val="FFFFFF"/>
                    </a:solidFill>
                    <a:uFillTx/>
                    <a:latin typeface="+mn-lt"/>
                    <a:ea typeface="+mn-ea"/>
                    <a:cs typeface="+mn-cs"/>
                    <a:sym typeface="Alibaba PuHuiTi 3 75 SemiBold"/>
                  </a:defRPr>
                </a:lvl3pPr>
                <a:lvl4pPr marL="0" marR="0" indent="1371600" algn="l" defTabSz="2438338" rtl="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9600" b="0" i="0" u="none" strike="noStrike" cap="none" spc="384" baseline="0">
                    <a:solidFill>
                      <a:srgbClr val="FFFFFF"/>
                    </a:solidFill>
                    <a:uFillTx/>
                    <a:latin typeface="+mn-lt"/>
                    <a:ea typeface="+mn-ea"/>
                    <a:cs typeface="+mn-cs"/>
                    <a:sym typeface="Alibaba PuHuiTi 3 75 SemiBold"/>
                  </a:defRPr>
                </a:lvl4pPr>
                <a:lvl5pPr marL="0" marR="0" indent="1828800" algn="l" defTabSz="2438338" rtl="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9600" b="0" i="0" u="none" strike="noStrike" cap="none" spc="384" baseline="0">
                    <a:solidFill>
                      <a:srgbClr val="FFFFFF"/>
                    </a:solidFill>
                    <a:uFillTx/>
                    <a:latin typeface="+mn-lt"/>
                    <a:ea typeface="+mn-ea"/>
                    <a:cs typeface="+mn-cs"/>
                    <a:sym typeface="Alibaba PuHuiTi 3 75 SemiBold"/>
                  </a:defRPr>
                </a:lvl5pPr>
                <a:lvl6pPr marL="0" marR="0" indent="2286000" algn="l" defTabSz="2438338" rtl="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9600" b="0" i="0" u="none" strike="noStrike" cap="none" spc="384" baseline="0">
                    <a:solidFill>
                      <a:srgbClr val="FFFFFF"/>
                    </a:solidFill>
                    <a:uFillTx/>
                    <a:latin typeface="+mn-lt"/>
                    <a:ea typeface="+mn-ea"/>
                    <a:cs typeface="+mn-cs"/>
                    <a:sym typeface="Alibaba PuHuiTi 3 75 SemiBold"/>
                  </a:defRPr>
                </a:lvl6pPr>
                <a:lvl7pPr marL="0" marR="0" indent="2743200" algn="l" defTabSz="2438338" rtl="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9600" b="0" i="0" u="none" strike="noStrike" cap="none" spc="384" baseline="0">
                    <a:solidFill>
                      <a:srgbClr val="FFFFFF"/>
                    </a:solidFill>
                    <a:uFillTx/>
                    <a:latin typeface="+mn-lt"/>
                    <a:ea typeface="+mn-ea"/>
                    <a:cs typeface="+mn-cs"/>
                    <a:sym typeface="Alibaba PuHuiTi 3 75 SemiBold"/>
                  </a:defRPr>
                </a:lvl7pPr>
                <a:lvl8pPr marL="0" marR="0" indent="3200400" algn="l" defTabSz="2438338" rtl="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9600" b="0" i="0" u="none" strike="noStrike" cap="none" spc="384" baseline="0">
                    <a:solidFill>
                      <a:srgbClr val="FFFFFF"/>
                    </a:solidFill>
                    <a:uFillTx/>
                    <a:latin typeface="+mn-lt"/>
                    <a:ea typeface="+mn-ea"/>
                    <a:cs typeface="+mn-cs"/>
                    <a:sym typeface="Alibaba PuHuiTi 3 75 SemiBold"/>
                  </a:defRPr>
                </a:lvl8pPr>
                <a:lvl9pPr marL="0" marR="0" indent="3657600" algn="l" defTabSz="2438338" rtl="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9600" b="0" i="0" u="none" strike="noStrike" cap="none" spc="384" baseline="0">
                    <a:solidFill>
                      <a:srgbClr val="FFFFFF"/>
                    </a:solidFill>
                    <a:uFillTx/>
                    <a:latin typeface="+mn-lt"/>
                    <a:ea typeface="+mn-ea"/>
                    <a:cs typeface="+mn-cs"/>
                    <a:sym typeface="Alibaba PuHuiTi 3 75 SemiBold"/>
                  </a:defRPr>
                </a:lvl9pPr>
              </a:lstStyle>
              <a:p>
                <a:r>
                  <a:rPr lang="en-US" altLang="zh-CN" sz="3600" dirty="0">
                    <a:effectLst/>
                  </a:rPr>
                  <a:t>Apache</a:t>
                </a:r>
                <a:r>
                  <a:rPr lang="zh-CN" altLang="en-US" sz="3600" dirty="0">
                    <a:effectLst/>
                  </a:rPr>
                  <a:t> </a:t>
                </a:r>
                <a:r>
                  <a:rPr lang="en-US" altLang="zh-CN" sz="3600" dirty="0">
                    <a:effectLst/>
                  </a:rPr>
                  <a:t>Doris</a:t>
                </a:r>
                <a:r>
                  <a:rPr lang="zh-CN" altLang="en-US" sz="3600" dirty="0">
                    <a:effectLst/>
                  </a:rPr>
                  <a:t> 官方平台：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66743552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36">
            <a:alphaModFix amt="59000"/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1510" b="3951"/>
          <a:stretch>
            <a:fillRect/>
          </a:stretch>
        </p:blipFill>
        <p:spPr>
          <a:xfrm>
            <a:off x="-12700" y="7320792"/>
            <a:ext cx="24396492" cy="5388862"/>
          </a:xfrm>
          <a:prstGeom prst="rect">
            <a:avLst/>
          </a:prstGeom>
        </p:spPr>
      </p:pic>
      <p:sp>
        <p:nvSpPr>
          <p:cNvPr id="55" name="文本框 54"/>
          <p:cNvSpPr txBox="1"/>
          <p:nvPr>
            <p:custDataLst>
              <p:tags r:id="rId2"/>
            </p:custDataLst>
          </p:nvPr>
        </p:nvSpPr>
        <p:spPr>
          <a:xfrm>
            <a:off x="1717518" y="8170734"/>
            <a:ext cx="4104026" cy="51625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 sz="1400">
                <a:solidFill>
                  <a:srgbClr val="424242"/>
                </a:solidFill>
                <a:latin typeface="+mn-ea"/>
                <a:ea typeface="PingFang SC Regular" panose="020B0400000000000000" charset="-122"/>
                <a:cs typeface="PingFang SC Regular" panose="020B0400000000000000" charset="-122"/>
              </a:defRPr>
            </a:lvl1pPr>
          </a:lstStyle>
          <a:p>
            <a:pPr marL="0" indent="0">
              <a:buNone/>
            </a:pPr>
            <a:r>
              <a:rPr lang="zh-CN" altLang="en-US" sz="2800" dirty="0">
                <a:solidFill>
                  <a:schemeClr val="tx1"/>
                </a:solidFill>
                <a:latin typeface="阿里巴巴普惠体 3.0" panose="00020600040101010101" charset="-122"/>
                <a:ea typeface="阿里巴巴普惠体 3.0" panose="00020600040101010101" charset="-122"/>
              </a:rPr>
              <a:t>“虎牙直播”诞生</a:t>
            </a:r>
          </a:p>
        </p:txBody>
      </p:sp>
      <p:grpSp>
        <p:nvGrpSpPr>
          <p:cNvPr id="60" name="组合 59"/>
          <p:cNvGrpSpPr/>
          <p:nvPr/>
        </p:nvGrpSpPr>
        <p:grpSpPr>
          <a:xfrm>
            <a:off x="-728434" y="5479042"/>
            <a:ext cx="23141568" cy="5774066"/>
            <a:chOff x="1291772" y="4005943"/>
            <a:chExt cx="10043886" cy="2612571"/>
          </a:xfrm>
          <a:scene3d>
            <a:camera prst="perspectiveLeft"/>
            <a:lightRig rig="contrasting" dir="t">
              <a:rot lat="0" lon="0" rev="21594000"/>
            </a:lightRig>
          </a:scene3d>
        </p:grpSpPr>
        <p:sp>
          <p:nvSpPr>
            <p:cNvPr id="61" name="任意多边形: 形状 60"/>
            <p:cNvSpPr/>
            <p:nvPr>
              <p:custDataLst>
                <p:tags r:id="rId31"/>
              </p:custDataLst>
            </p:nvPr>
          </p:nvSpPr>
          <p:spPr>
            <a:xfrm>
              <a:off x="1291772" y="4005943"/>
              <a:ext cx="10043886" cy="2612571"/>
            </a:xfrm>
            <a:custGeom>
              <a:avLst/>
              <a:gdLst>
                <a:gd name="connsiteX0" fmla="*/ 0 w 9927771"/>
                <a:gd name="connsiteY0" fmla="*/ 2525486 h 2525486"/>
                <a:gd name="connsiteX1" fmla="*/ 9927771 w 9927771"/>
                <a:gd name="connsiteY1" fmla="*/ 0 h 2525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927771" h="2525486">
                  <a:moveTo>
                    <a:pt x="0" y="2525486"/>
                  </a:moveTo>
                  <a:cubicBezTo>
                    <a:pt x="3944257" y="2046514"/>
                    <a:pt x="7888514" y="1567543"/>
                    <a:pt x="9927771" y="0"/>
                  </a:cubicBezTo>
                </a:path>
              </a:pathLst>
            </a:custGeom>
            <a:noFill/>
            <a:ln w="177800">
              <a:gradFill flip="none" rotWithShape="1">
                <a:gsLst>
                  <a:gs pos="50000">
                    <a:schemeClr val="accent2">
                      <a:alpha val="25000"/>
                    </a:schemeClr>
                  </a:gs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10800000" scaled="1"/>
                <a:tileRect/>
              </a:gradFill>
              <a:tailEnd type="none" w="lg" len="lg"/>
            </a:ln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 dirty="0"/>
            </a:p>
          </p:txBody>
        </p:sp>
        <p:sp>
          <p:nvSpPr>
            <p:cNvPr id="62" name="任意多边形: 形状 61"/>
            <p:cNvSpPr/>
            <p:nvPr>
              <p:custDataLst>
                <p:tags r:id="rId32"/>
              </p:custDataLst>
            </p:nvPr>
          </p:nvSpPr>
          <p:spPr>
            <a:xfrm>
              <a:off x="1291772" y="4005943"/>
              <a:ext cx="10043886" cy="2612571"/>
            </a:xfrm>
            <a:custGeom>
              <a:avLst/>
              <a:gdLst>
                <a:gd name="connsiteX0" fmla="*/ 0 w 9927771"/>
                <a:gd name="connsiteY0" fmla="*/ 2525486 h 2525486"/>
                <a:gd name="connsiteX1" fmla="*/ 9927771 w 9927771"/>
                <a:gd name="connsiteY1" fmla="*/ 0 h 2525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927771" h="2525486">
                  <a:moveTo>
                    <a:pt x="0" y="2525486"/>
                  </a:moveTo>
                  <a:cubicBezTo>
                    <a:pt x="3944257" y="2046514"/>
                    <a:pt x="7888514" y="1567543"/>
                    <a:pt x="9927771" y="0"/>
                  </a:cubicBezTo>
                </a:path>
              </a:pathLst>
            </a:custGeom>
            <a:noFill/>
            <a:ln w="88900"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alpha val="0"/>
                    </a:schemeClr>
                  </a:gs>
                </a:gsLst>
                <a:lin ang="10800000" scaled="1"/>
                <a:tileRect/>
              </a:gradFill>
              <a:tailEnd type="stealth" w="lg" len="lg"/>
            </a:ln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 dirty="0"/>
            </a:p>
          </p:txBody>
        </p:sp>
        <p:sp>
          <p:nvSpPr>
            <p:cNvPr id="63" name="任意多边形: 形状 62"/>
            <p:cNvSpPr/>
            <p:nvPr>
              <p:custDataLst>
                <p:tags r:id="rId33"/>
              </p:custDataLst>
            </p:nvPr>
          </p:nvSpPr>
          <p:spPr>
            <a:xfrm>
              <a:off x="1291772" y="4005943"/>
              <a:ext cx="10043886" cy="2612571"/>
            </a:xfrm>
            <a:custGeom>
              <a:avLst/>
              <a:gdLst>
                <a:gd name="connsiteX0" fmla="*/ 0 w 9927771"/>
                <a:gd name="connsiteY0" fmla="*/ 2525486 h 2525486"/>
                <a:gd name="connsiteX1" fmla="*/ 9927771 w 9927771"/>
                <a:gd name="connsiteY1" fmla="*/ 0 h 2525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927771" h="2525486">
                  <a:moveTo>
                    <a:pt x="0" y="2525486"/>
                  </a:moveTo>
                  <a:cubicBezTo>
                    <a:pt x="3944257" y="2046514"/>
                    <a:pt x="7888514" y="1567543"/>
                    <a:pt x="9927771" y="0"/>
                  </a:cubicBezTo>
                </a:path>
              </a:pathLst>
            </a:custGeom>
            <a:noFill/>
            <a:ln w="88900">
              <a:gradFill flip="none" rotWithShape="1">
                <a:gsLst>
                  <a:gs pos="0">
                    <a:schemeClr val="accent2">
                      <a:alpha val="55000"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10800000" scaled="1"/>
                <a:tileRect/>
              </a:gradFill>
              <a:tailEnd type="stealth" w="lg" len="lg"/>
            </a:ln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 dirty="0"/>
            </a:p>
          </p:txBody>
        </p:sp>
      </p:grpSp>
      <p:sp>
        <p:nvSpPr>
          <p:cNvPr id="64" name="文本框 63"/>
          <p:cNvSpPr txBox="1"/>
          <p:nvPr>
            <p:custDataLst>
              <p:tags r:id="rId3"/>
            </p:custDataLst>
          </p:nvPr>
        </p:nvSpPr>
        <p:spPr>
          <a:xfrm>
            <a:off x="1626713" y="10052821"/>
            <a:ext cx="4494688" cy="1200150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r>
              <a:rPr lang="en-US" altLang="zh-CN" sz="6000" dirty="0">
                <a:solidFill>
                  <a:srgbClr val="5533FF"/>
                </a:solidFill>
                <a:latin typeface="+mj-lt"/>
                <a:ea typeface="汉仪雅酷黑 75W" panose="020B0804020202020204" pitchFamily="34" charset="-122"/>
              </a:rPr>
              <a:t>2014</a:t>
            </a:r>
          </a:p>
        </p:txBody>
      </p:sp>
      <p:cxnSp>
        <p:nvCxnSpPr>
          <p:cNvPr id="65" name="直接连接符 64"/>
          <p:cNvCxnSpPr/>
          <p:nvPr>
            <p:custDataLst>
              <p:tags r:id="rId4"/>
            </p:custDataLst>
          </p:nvPr>
        </p:nvCxnSpPr>
        <p:spPr>
          <a:xfrm>
            <a:off x="1368426" y="8274634"/>
            <a:ext cx="0" cy="2399072"/>
          </a:xfrm>
          <a:prstGeom prst="line">
            <a:avLst/>
          </a:prstGeom>
          <a:ln w="12700" cap="rnd">
            <a:solidFill>
              <a:srgbClr val="5533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文本框 65"/>
          <p:cNvSpPr txBox="1"/>
          <p:nvPr>
            <p:custDataLst>
              <p:tags r:id="rId5"/>
            </p:custDataLst>
          </p:nvPr>
        </p:nvSpPr>
        <p:spPr>
          <a:xfrm>
            <a:off x="6102985" y="7169150"/>
            <a:ext cx="4157346" cy="2143760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 sz="1400">
                <a:solidFill>
                  <a:srgbClr val="424242"/>
                </a:solidFill>
                <a:latin typeface="+mn-ea"/>
                <a:ea typeface="PingFang SC Regular" panose="020B0400000000000000" charset="-122"/>
                <a:cs typeface="PingFang SC Regular" panose="020B0400000000000000" charset="-122"/>
              </a:defRPr>
            </a:lvl1pPr>
          </a:lstStyle>
          <a:p>
            <a:pPr marL="0" indent="0">
              <a:buNone/>
            </a:pPr>
            <a:r>
              <a:rPr lang="en-US" altLang="zh-CN" sz="2800" dirty="0">
                <a:solidFill>
                  <a:schemeClr val="tx1"/>
                </a:solidFill>
                <a:latin typeface="阿里巴巴普惠体 3.0" panose="00020600040101010101" charset="-122"/>
                <a:ea typeface="阿里巴巴普惠体 3.0" panose="00020600040101010101" charset="-122"/>
              </a:rPr>
              <a:t>8</a:t>
            </a:r>
            <a:r>
              <a:rPr lang="zh-CN" altLang="en-US" sz="2800" dirty="0">
                <a:solidFill>
                  <a:schemeClr val="tx1"/>
                </a:solidFill>
                <a:latin typeface="阿里巴巴普惠体 3.0" panose="00020600040101010101" charset="-122"/>
                <a:ea typeface="阿里巴巴普惠体 3.0" panose="00020600040101010101" charset="-122"/>
              </a:rPr>
              <a:t>月</a:t>
            </a:r>
            <a:r>
              <a:rPr lang="en-US" altLang="zh-CN" sz="2800" dirty="0">
                <a:solidFill>
                  <a:schemeClr val="tx1"/>
                </a:solidFill>
                <a:latin typeface="阿里巴巴普惠体 3.0" panose="00020600040101010101" charset="-122"/>
                <a:ea typeface="阿里巴巴普惠体 3.0" panose="00020600040101010101" charset="-122"/>
              </a:rPr>
              <a:t>10</a:t>
            </a:r>
            <a:r>
              <a:rPr lang="zh-CN" altLang="en-US" sz="2800" dirty="0">
                <a:solidFill>
                  <a:schemeClr val="tx1"/>
                </a:solidFill>
                <a:latin typeface="阿里巴巴普惠体 3.0" panose="00020600040101010101" charset="-122"/>
                <a:ea typeface="阿里巴巴普惠体 3.0" panose="00020600040101010101" charset="-122"/>
              </a:rPr>
              <a:t>日，虎牙公司正式注册成立</a:t>
            </a:r>
          </a:p>
          <a:p>
            <a:pPr marL="0" indent="0">
              <a:buNone/>
            </a:pPr>
            <a:r>
              <a:rPr lang="zh-CN" altLang="en-US" sz="2800" dirty="0">
                <a:solidFill>
                  <a:schemeClr val="tx1"/>
                </a:solidFill>
                <a:latin typeface="阿里巴巴普惠体 3.0" panose="00020600040101010101" charset="-122"/>
                <a:ea typeface="阿里巴巴普惠体 3.0" panose="00020600040101010101" charset="-122"/>
              </a:rPr>
              <a:t>深耕游戏直播，转战移动互联网</a:t>
            </a:r>
          </a:p>
        </p:txBody>
      </p:sp>
      <p:sp>
        <p:nvSpPr>
          <p:cNvPr id="67" name="文本框 66"/>
          <p:cNvSpPr txBox="1"/>
          <p:nvPr>
            <p:custDataLst>
              <p:tags r:id="rId6"/>
            </p:custDataLst>
          </p:nvPr>
        </p:nvSpPr>
        <p:spPr>
          <a:xfrm>
            <a:off x="5606893" y="9702301"/>
            <a:ext cx="4494688" cy="1200150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r>
              <a:rPr lang="en-US" altLang="zh-CN" sz="6000" dirty="0">
                <a:solidFill>
                  <a:srgbClr val="5533FF"/>
                </a:solidFill>
                <a:latin typeface="+mj-lt"/>
                <a:ea typeface="汉仪雅酷黑 75W" panose="020B0804020202020204" pitchFamily="34" charset="-122"/>
              </a:rPr>
              <a:t>2016</a:t>
            </a:r>
          </a:p>
        </p:txBody>
      </p:sp>
      <p:cxnSp>
        <p:nvCxnSpPr>
          <p:cNvPr id="68" name="直接连接符 67"/>
          <p:cNvCxnSpPr/>
          <p:nvPr>
            <p:custDataLst>
              <p:tags r:id="rId7"/>
            </p:custDataLst>
          </p:nvPr>
        </p:nvCxnSpPr>
        <p:spPr>
          <a:xfrm>
            <a:off x="5182236" y="7433310"/>
            <a:ext cx="0" cy="2931786"/>
          </a:xfrm>
          <a:prstGeom prst="line">
            <a:avLst/>
          </a:prstGeom>
          <a:ln w="12700" cap="rnd">
            <a:solidFill>
              <a:srgbClr val="5533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文本框 68"/>
          <p:cNvSpPr txBox="1"/>
          <p:nvPr>
            <p:custDataLst>
              <p:tags r:id="rId8"/>
            </p:custDataLst>
          </p:nvPr>
        </p:nvSpPr>
        <p:spPr>
          <a:xfrm>
            <a:off x="11254740" y="5435600"/>
            <a:ext cx="4591050" cy="2885440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 sz="1400">
                <a:solidFill>
                  <a:srgbClr val="424242"/>
                </a:solidFill>
                <a:latin typeface="+mn-ea"/>
                <a:ea typeface="PingFang SC Regular" panose="020B0400000000000000" charset="-122"/>
                <a:cs typeface="PingFang SC Regular" panose="020B0400000000000000" charset="-122"/>
              </a:defRPr>
            </a:lvl1pPr>
          </a:lstStyle>
          <a:p>
            <a:pPr marL="0" indent="0">
              <a:buNone/>
            </a:pPr>
            <a:r>
              <a:rPr lang="zh-CN" altLang="en-US" sz="2800" dirty="0">
                <a:solidFill>
                  <a:schemeClr val="tx1"/>
                </a:solidFill>
                <a:latin typeface="阿里巴巴普惠体 3.0" panose="00020600040101010101" charset="-122"/>
                <a:ea typeface="阿里巴巴普惠体 3.0" panose="00020600040101010101" charset="-122"/>
              </a:rPr>
              <a:t>虎牙直播月活用户突破1亿</a:t>
            </a:r>
          </a:p>
          <a:p>
            <a:pPr marL="0" indent="0">
              <a:buNone/>
            </a:pPr>
            <a:r>
              <a:rPr lang="zh-CN" altLang="en-US" sz="2800" dirty="0">
                <a:solidFill>
                  <a:schemeClr val="tx1"/>
                </a:solidFill>
                <a:latin typeface="阿里巴巴普惠体 3.0" panose="00020600040101010101" charset="-122"/>
                <a:ea typeface="阿里巴巴普惠体 3.0" panose="00020600040101010101" charset="-122"/>
              </a:rPr>
              <a:t>5月11日纽交所成功</a:t>
            </a:r>
            <a:r>
              <a:rPr lang="zh-CN" altLang="en-US" sz="3200" b="1">
                <a:solidFill>
                  <a:srgbClr val="5533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libaba PuHuiTi 3.0 85 Bold" panose="00020600040101010101" charset="-122"/>
                <a:ea typeface="Alibaba PuHuiTi 3.0 85 Bold" panose="00020600040101010101" charset="-122"/>
                <a:cs typeface="方正公文小标宋" panose="02000500000000000000" charset="-122"/>
              </a:rPr>
              <a:t>上市</a:t>
            </a:r>
            <a:r>
              <a:rPr lang="zh-CN" altLang="en-US" sz="2800" dirty="0">
                <a:solidFill>
                  <a:schemeClr val="tx1"/>
                </a:solidFill>
                <a:latin typeface="阿里巴巴普惠体 3.0" panose="00020600040101010101" charset="-122"/>
                <a:ea typeface="阿里巴巴普惠体 3.0" panose="00020600040101010101" charset="-122"/>
              </a:rPr>
              <a:t>，股票代码HUYA</a:t>
            </a:r>
          </a:p>
          <a:p>
            <a:pPr marL="0" indent="0">
              <a:buNone/>
            </a:pPr>
            <a:r>
              <a:rPr lang="zh-CN" altLang="en-US" sz="2800" dirty="0">
                <a:solidFill>
                  <a:schemeClr val="tx1"/>
                </a:solidFill>
                <a:latin typeface="阿里巴巴普惠体 3.0" panose="00020600040101010101" charset="-122"/>
                <a:ea typeface="阿里巴巴普惠体 3.0" panose="00020600040101010101" charset="-122"/>
              </a:rPr>
              <a:t>布局海外市场，发行海外产品</a:t>
            </a:r>
            <a:r>
              <a:rPr lang="zh-CN" altLang="en-US" sz="3200" b="1">
                <a:solidFill>
                  <a:srgbClr val="5533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libaba PuHuiTi 3.0 85 Bold" panose="00020600040101010101" charset="-122"/>
                <a:ea typeface="Alibaba PuHuiTi 3.0 85 Bold" panose="00020600040101010101" charset="-122"/>
                <a:cs typeface="方正公文小标宋" panose="02000500000000000000" charset="-122"/>
              </a:rPr>
              <a:t>Nimo TV</a:t>
            </a:r>
          </a:p>
        </p:txBody>
      </p:sp>
      <p:sp>
        <p:nvSpPr>
          <p:cNvPr id="70" name="文本框 69"/>
          <p:cNvSpPr txBox="1"/>
          <p:nvPr>
            <p:custDataLst>
              <p:tags r:id="rId9"/>
            </p:custDataLst>
          </p:nvPr>
        </p:nvSpPr>
        <p:spPr>
          <a:xfrm>
            <a:off x="11254583" y="8511676"/>
            <a:ext cx="4494688" cy="1200150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r>
              <a:rPr lang="en-US" altLang="zh-CN" sz="6000" dirty="0">
                <a:solidFill>
                  <a:srgbClr val="5533FF"/>
                </a:solidFill>
                <a:latin typeface="+mj-lt"/>
                <a:ea typeface="汉仪雅酷黑 75W" panose="020B0804020202020204" pitchFamily="34" charset="-122"/>
              </a:rPr>
              <a:t>2018</a:t>
            </a:r>
          </a:p>
        </p:txBody>
      </p:sp>
      <p:cxnSp>
        <p:nvCxnSpPr>
          <p:cNvPr id="71" name="直接连接符 70"/>
          <p:cNvCxnSpPr/>
          <p:nvPr>
            <p:custDataLst>
              <p:tags r:id="rId10"/>
            </p:custDataLst>
          </p:nvPr>
        </p:nvCxnSpPr>
        <p:spPr>
          <a:xfrm>
            <a:off x="10757536" y="5486400"/>
            <a:ext cx="0" cy="3811896"/>
          </a:xfrm>
          <a:prstGeom prst="line">
            <a:avLst/>
          </a:prstGeom>
          <a:ln w="12700" cap="rnd">
            <a:solidFill>
              <a:srgbClr val="5533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文本框 71"/>
          <p:cNvSpPr txBox="1"/>
          <p:nvPr>
            <p:custDataLst>
              <p:tags r:id="rId11"/>
            </p:custDataLst>
          </p:nvPr>
        </p:nvSpPr>
        <p:spPr>
          <a:xfrm>
            <a:off x="16631920" y="3206750"/>
            <a:ext cx="3329940" cy="347535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no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 sz="1400">
                <a:solidFill>
                  <a:srgbClr val="424242"/>
                </a:solidFill>
                <a:latin typeface="+mn-ea"/>
                <a:ea typeface="PingFang SC Regular" panose="020B0400000000000000" charset="-122"/>
                <a:cs typeface="PingFang SC Regular" panose="020B0400000000000000" charset="-122"/>
              </a:defRPr>
            </a:lvl1pPr>
          </a:lstStyle>
          <a:p>
            <a:pPr marL="0" algn="l">
              <a:buClrTx/>
              <a:buSz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阿里巴巴普惠体 3.0" panose="00020600040101010101" charset="-122"/>
                <a:ea typeface="阿里巴巴普惠体 3.0" panose="00020600040101010101" charset="-122"/>
              </a:rPr>
              <a:t>全年营收突破100亿</a:t>
            </a:r>
          </a:p>
          <a:p>
            <a:pPr marL="0" algn="l">
              <a:buClrTx/>
              <a:buSz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阿里巴巴普惠体 3.0" panose="00020600040101010101" charset="-122"/>
                <a:ea typeface="阿里巴巴普惠体 3.0" panose="00020600040101010101" charset="-122"/>
              </a:rPr>
              <a:t>Nimo TV海外月活突破3000万</a:t>
            </a:r>
          </a:p>
          <a:p>
            <a:pPr marL="0" algn="l">
              <a:buClrTx/>
              <a:buSzTx/>
              <a:buNone/>
            </a:pPr>
            <a:r>
              <a:rPr lang="zh-CN" altLang="en-US" sz="3200" b="1">
                <a:solidFill>
                  <a:srgbClr val="5533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libaba PuHuiTi 3.0 85 Bold" panose="00020600040101010101" charset="-122"/>
                <a:ea typeface="Alibaba PuHuiTi 3.0 85 Bold" panose="00020600040101010101" charset="-122"/>
                <a:cs typeface="方正公文小标宋" panose="02000500000000000000" charset="-122"/>
              </a:rPr>
              <a:t>腾讯控股虎牙</a:t>
            </a:r>
          </a:p>
        </p:txBody>
      </p:sp>
      <p:sp>
        <p:nvSpPr>
          <p:cNvPr id="73" name="文本框 72"/>
          <p:cNvSpPr txBox="1"/>
          <p:nvPr>
            <p:custDataLst>
              <p:tags r:id="rId12"/>
            </p:custDataLst>
          </p:nvPr>
        </p:nvSpPr>
        <p:spPr>
          <a:xfrm>
            <a:off x="16427293" y="6970531"/>
            <a:ext cx="4494688" cy="1200150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r>
              <a:rPr lang="en-US" altLang="zh-CN" sz="6000" dirty="0">
                <a:solidFill>
                  <a:srgbClr val="5533FF"/>
                </a:solidFill>
                <a:latin typeface="+mj-lt"/>
                <a:ea typeface="汉仪雅酷黑 75W" panose="020B0804020202020204" pitchFamily="34" charset="-122"/>
              </a:rPr>
              <a:t>2020</a:t>
            </a:r>
          </a:p>
        </p:txBody>
      </p:sp>
      <p:cxnSp>
        <p:nvCxnSpPr>
          <p:cNvPr id="74" name="直接连接符 73"/>
          <p:cNvCxnSpPr/>
          <p:nvPr>
            <p:custDataLst>
              <p:tags r:id="rId13"/>
            </p:custDataLst>
          </p:nvPr>
        </p:nvCxnSpPr>
        <p:spPr>
          <a:xfrm>
            <a:off x="16019146" y="3219450"/>
            <a:ext cx="0" cy="4421496"/>
          </a:xfrm>
          <a:prstGeom prst="line">
            <a:avLst/>
          </a:prstGeom>
          <a:ln w="12700" cap="rnd">
            <a:solidFill>
              <a:srgbClr val="5533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0" name="图形 89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37">
            <a:extLst>
              <a:ext uri="{96DAC541-7B7A-43D3-8B79-37D633B846F1}">
                <asvg:svgBlip xmlns:asvg="http://schemas.microsoft.com/office/drawing/2016/SVG/main" r:embed="rId38"/>
              </a:ext>
            </a:extLst>
          </a:blip>
          <a:stretch>
            <a:fillRect/>
          </a:stretch>
        </p:blipFill>
        <p:spPr>
          <a:xfrm>
            <a:off x="1538546" y="4294472"/>
            <a:ext cx="2633404" cy="790022"/>
          </a:xfrm>
          <a:prstGeom prst="rect">
            <a:avLst/>
          </a:prstGeom>
        </p:spPr>
      </p:pic>
      <p:sp>
        <p:nvSpPr>
          <p:cNvPr id="92" name="文本框 91"/>
          <p:cNvSpPr txBox="1"/>
          <p:nvPr>
            <p:custDataLst>
              <p:tags r:id="rId15"/>
            </p:custDataLst>
          </p:nvPr>
        </p:nvSpPr>
        <p:spPr>
          <a:xfrm>
            <a:off x="1502888" y="3308134"/>
            <a:ext cx="4104026" cy="51625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 sz="1400">
                <a:solidFill>
                  <a:srgbClr val="424242"/>
                </a:solidFill>
                <a:latin typeface="+mn-ea"/>
                <a:ea typeface="PingFang SC Regular" panose="020B0400000000000000" charset="-122"/>
                <a:cs typeface="PingFang SC Regular" panose="020B0400000000000000" charset="-122"/>
              </a:defRPr>
            </a:lvl1pPr>
          </a:lstStyle>
          <a:p>
            <a:pPr marL="0" indent="0">
              <a:buNone/>
            </a:pPr>
            <a:r>
              <a:rPr lang="zh-CN" altLang="en-US" sz="2800" b="1" dirty="0">
                <a:solidFill>
                  <a:srgbClr val="5533FF"/>
                </a:solidFill>
                <a:latin typeface="Alibaba PuHuiTi 3.0 85 Bold" panose="00020600040101010101" charset="-122"/>
                <a:ea typeface="Alibaba PuHuiTi 3.0 85 Bold" panose="00020600040101010101" charset="-122"/>
              </a:rPr>
              <a:t>旗下产品</a:t>
            </a:r>
          </a:p>
        </p:txBody>
      </p:sp>
      <p:cxnSp>
        <p:nvCxnSpPr>
          <p:cNvPr id="12" name="直接连接符 11"/>
          <p:cNvCxnSpPr/>
          <p:nvPr>
            <p:custDataLst>
              <p:tags r:id="rId16"/>
            </p:custDataLst>
          </p:nvPr>
        </p:nvCxnSpPr>
        <p:spPr>
          <a:xfrm>
            <a:off x="1533526" y="4013200"/>
            <a:ext cx="6175374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椭圆 3"/>
          <p:cNvSpPr/>
          <p:nvPr>
            <p:custDataLst>
              <p:tags r:id="rId17"/>
            </p:custDataLst>
          </p:nvPr>
        </p:nvSpPr>
        <p:spPr>
          <a:xfrm>
            <a:off x="1578860" y="8320916"/>
            <a:ext cx="180024" cy="180024"/>
          </a:xfrm>
          <a:prstGeom prst="ellipse">
            <a:avLst/>
          </a:prstGeom>
          <a:solidFill>
            <a:srgbClr val="553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800">
              <a:ln>
                <a:solidFill>
                  <a:sysClr val="windowText" lastClr="000000"/>
                </a:solidFill>
              </a:ln>
              <a:solidFill>
                <a:srgbClr val="5533FF"/>
              </a:solidFill>
            </a:endParaRPr>
          </a:p>
        </p:txBody>
      </p:sp>
      <p:sp>
        <p:nvSpPr>
          <p:cNvPr id="27" name="椭圆 26"/>
          <p:cNvSpPr/>
          <p:nvPr>
            <p:custDataLst>
              <p:tags r:id="rId18"/>
            </p:custDataLst>
          </p:nvPr>
        </p:nvSpPr>
        <p:spPr>
          <a:xfrm>
            <a:off x="5645400" y="7320792"/>
            <a:ext cx="180024" cy="180024"/>
          </a:xfrm>
          <a:prstGeom prst="ellipse">
            <a:avLst/>
          </a:prstGeom>
          <a:solidFill>
            <a:srgbClr val="553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800"/>
          </a:p>
        </p:txBody>
      </p:sp>
      <p:sp>
        <p:nvSpPr>
          <p:cNvPr id="28" name="椭圆 27"/>
          <p:cNvSpPr/>
          <p:nvPr>
            <p:custDataLst>
              <p:tags r:id="rId19"/>
            </p:custDataLst>
          </p:nvPr>
        </p:nvSpPr>
        <p:spPr>
          <a:xfrm>
            <a:off x="5661910" y="8511416"/>
            <a:ext cx="180024" cy="180024"/>
          </a:xfrm>
          <a:prstGeom prst="ellipse">
            <a:avLst/>
          </a:prstGeom>
          <a:solidFill>
            <a:srgbClr val="553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800"/>
          </a:p>
        </p:txBody>
      </p:sp>
      <p:sp>
        <p:nvSpPr>
          <p:cNvPr id="29" name="椭圆 28"/>
          <p:cNvSpPr/>
          <p:nvPr>
            <p:custDataLst>
              <p:tags r:id="rId20"/>
            </p:custDataLst>
          </p:nvPr>
        </p:nvSpPr>
        <p:spPr>
          <a:xfrm>
            <a:off x="10974320" y="5613912"/>
            <a:ext cx="180024" cy="180024"/>
          </a:xfrm>
          <a:prstGeom prst="ellipse">
            <a:avLst/>
          </a:prstGeom>
          <a:solidFill>
            <a:srgbClr val="553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800"/>
          </a:p>
        </p:txBody>
      </p:sp>
      <p:sp>
        <p:nvSpPr>
          <p:cNvPr id="30" name="椭圆 29"/>
          <p:cNvSpPr/>
          <p:nvPr>
            <p:custDataLst>
              <p:tags r:id="rId21"/>
            </p:custDataLst>
          </p:nvPr>
        </p:nvSpPr>
        <p:spPr>
          <a:xfrm>
            <a:off x="10974320" y="6258436"/>
            <a:ext cx="180024" cy="180024"/>
          </a:xfrm>
          <a:prstGeom prst="ellipse">
            <a:avLst/>
          </a:prstGeom>
          <a:solidFill>
            <a:srgbClr val="5533FF"/>
          </a:solidFill>
          <a:ln>
            <a:solidFill>
              <a:srgbClr val="5533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800"/>
          </a:p>
        </p:txBody>
      </p:sp>
      <p:sp>
        <p:nvSpPr>
          <p:cNvPr id="31" name="椭圆 30"/>
          <p:cNvSpPr/>
          <p:nvPr>
            <p:custDataLst>
              <p:tags r:id="rId22"/>
            </p:custDataLst>
          </p:nvPr>
        </p:nvSpPr>
        <p:spPr>
          <a:xfrm>
            <a:off x="10974320" y="7433186"/>
            <a:ext cx="180024" cy="180024"/>
          </a:xfrm>
          <a:prstGeom prst="ellipse">
            <a:avLst/>
          </a:prstGeom>
          <a:solidFill>
            <a:srgbClr val="553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800"/>
          </a:p>
        </p:txBody>
      </p:sp>
      <p:sp>
        <p:nvSpPr>
          <p:cNvPr id="32" name="椭圆 31"/>
          <p:cNvSpPr/>
          <p:nvPr>
            <p:custDataLst>
              <p:tags r:id="rId23"/>
            </p:custDataLst>
          </p:nvPr>
        </p:nvSpPr>
        <p:spPr>
          <a:xfrm>
            <a:off x="16197830" y="3378712"/>
            <a:ext cx="180024" cy="180024"/>
          </a:xfrm>
          <a:prstGeom prst="ellipse">
            <a:avLst/>
          </a:prstGeom>
          <a:solidFill>
            <a:srgbClr val="553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800"/>
          </a:p>
        </p:txBody>
      </p:sp>
      <p:sp>
        <p:nvSpPr>
          <p:cNvPr id="33" name="椭圆 32"/>
          <p:cNvSpPr/>
          <p:nvPr>
            <p:custDataLst>
              <p:tags r:id="rId24"/>
            </p:custDataLst>
          </p:nvPr>
        </p:nvSpPr>
        <p:spPr>
          <a:xfrm>
            <a:off x="16197830" y="4023236"/>
            <a:ext cx="180024" cy="180024"/>
          </a:xfrm>
          <a:prstGeom prst="ellipse">
            <a:avLst/>
          </a:prstGeom>
          <a:solidFill>
            <a:srgbClr val="553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800"/>
          </a:p>
        </p:txBody>
      </p:sp>
      <p:sp>
        <p:nvSpPr>
          <p:cNvPr id="34" name="椭圆 33"/>
          <p:cNvSpPr/>
          <p:nvPr>
            <p:custDataLst>
              <p:tags r:id="rId25"/>
            </p:custDataLst>
          </p:nvPr>
        </p:nvSpPr>
        <p:spPr>
          <a:xfrm>
            <a:off x="16191734" y="5238626"/>
            <a:ext cx="180024" cy="180024"/>
          </a:xfrm>
          <a:prstGeom prst="ellipse">
            <a:avLst/>
          </a:prstGeom>
          <a:solidFill>
            <a:srgbClr val="553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800"/>
          </a:p>
        </p:txBody>
      </p:sp>
      <p:sp>
        <p:nvSpPr>
          <p:cNvPr id="6" name="文本框 5"/>
          <p:cNvSpPr txBox="1"/>
          <p:nvPr>
            <p:custDataLst>
              <p:tags r:id="rId26"/>
            </p:custDataLst>
          </p:nvPr>
        </p:nvSpPr>
        <p:spPr>
          <a:xfrm>
            <a:off x="20673695" y="4829810"/>
            <a:ext cx="3253740" cy="1200150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r>
              <a:rPr lang="en-US" altLang="zh-CN" sz="6000" dirty="0">
                <a:solidFill>
                  <a:srgbClr val="5533FF"/>
                </a:solidFill>
                <a:latin typeface="+mj-lt"/>
                <a:ea typeface="汉仪雅酷黑 75W" panose="020B0804020202020204" pitchFamily="34" charset="-122"/>
              </a:rPr>
              <a:t>2023</a:t>
            </a:r>
          </a:p>
        </p:txBody>
      </p:sp>
      <p:cxnSp>
        <p:nvCxnSpPr>
          <p:cNvPr id="7" name="直接连接符 6"/>
          <p:cNvCxnSpPr/>
          <p:nvPr>
            <p:custDataLst>
              <p:tags r:id="rId27"/>
            </p:custDataLst>
          </p:nvPr>
        </p:nvCxnSpPr>
        <p:spPr>
          <a:xfrm>
            <a:off x="20252056" y="2647950"/>
            <a:ext cx="0" cy="2931786"/>
          </a:xfrm>
          <a:prstGeom prst="line">
            <a:avLst/>
          </a:prstGeom>
          <a:ln w="12700" cap="rnd">
            <a:solidFill>
              <a:srgbClr val="5533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/>
          <p:nvPr>
            <p:custDataLst>
              <p:tags r:id="rId28"/>
            </p:custDataLst>
          </p:nvPr>
        </p:nvSpPr>
        <p:spPr>
          <a:xfrm>
            <a:off x="20738080" y="2775462"/>
            <a:ext cx="180024" cy="180024"/>
          </a:xfrm>
          <a:prstGeom prst="ellipse">
            <a:avLst/>
          </a:prstGeom>
          <a:solidFill>
            <a:srgbClr val="553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800"/>
          </a:p>
        </p:txBody>
      </p:sp>
      <p:sp>
        <p:nvSpPr>
          <p:cNvPr id="9" name="文本框 8"/>
          <p:cNvSpPr txBox="1"/>
          <p:nvPr>
            <p:custDataLst>
              <p:tags r:id="rId29"/>
            </p:custDataLst>
          </p:nvPr>
        </p:nvSpPr>
        <p:spPr>
          <a:xfrm>
            <a:off x="21148040" y="2691130"/>
            <a:ext cx="2128520" cy="51625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 sz="1400">
                <a:solidFill>
                  <a:srgbClr val="424242"/>
                </a:solidFill>
                <a:latin typeface="+mn-ea"/>
                <a:ea typeface="PingFang SC Regular" panose="020B0400000000000000" charset="-122"/>
                <a:cs typeface="PingFang SC Regular" panose="020B0400000000000000" charset="-122"/>
              </a:defRPr>
            </a:lvl1pPr>
          </a:lstStyle>
          <a:p>
            <a:pPr marL="0" indent="0">
              <a:buNone/>
            </a:pPr>
            <a:r>
              <a:rPr lang="zh-CN" altLang="zh-CN" sz="2800" dirty="0">
                <a:latin typeface="阿里巴巴普惠体 3.0" panose="00020600040101010101" charset="-122"/>
                <a:ea typeface="阿里巴巴普惠体 3.0" panose="00020600040101010101" charset="-122"/>
              </a:rPr>
              <a:t>布局新赛道</a:t>
            </a:r>
          </a:p>
        </p:txBody>
      </p:sp>
      <p:pic>
        <p:nvPicPr>
          <p:cNvPr id="91" name="图形 90"/>
          <p:cNvPicPr>
            <a:picLocks noChangeAspect="1"/>
          </p:cNvPicPr>
          <p:nvPr>
            <p:custDataLst>
              <p:tags r:id="rId30"/>
            </p:custDataLst>
          </p:nvPr>
        </p:nvPicPr>
        <p:blipFill>
          <a:blip r:embed="rId39">
            <a:extLst>
              <a:ext uri="{96DAC541-7B7A-43D3-8B79-37D633B846F1}">
                <asvg:svgBlip xmlns:asvg="http://schemas.microsoft.com/office/drawing/2016/SVG/main" r:embed="rId40"/>
              </a:ext>
            </a:extLst>
          </a:blip>
          <a:stretch>
            <a:fillRect/>
          </a:stretch>
        </p:blipFill>
        <p:spPr>
          <a:xfrm>
            <a:off x="4864100" y="4242482"/>
            <a:ext cx="2743200" cy="811368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矩形 71"/>
          <p:cNvSpPr/>
          <p:nvPr>
            <p:custDataLst>
              <p:tags r:id="rId1"/>
            </p:custDataLst>
          </p:nvPr>
        </p:nvSpPr>
        <p:spPr>
          <a:xfrm>
            <a:off x="3695700" y="4411436"/>
            <a:ext cx="16992600" cy="16056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800"/>
          </a:p>
        </p:txBody>
      </p:sp>
      <p:sp>
        <p:nvSpPr>
          <p:cNvPr id="73" name="文本框 72"/>
          <p:cNvSpPr txBox="1"/>
          <p:nvPr>
            <p:custDataLst>
              <p:tags r:id="rId2"/>
            </p:custDataLst>
          </p:nvPr>
        </p:nvSpPr>
        <p:spPr>
          <a:xfrm>
            <a:off x="3596596" y="3543815"/>
            <a:ext cx="17909628" cy="615315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algn="ctr"/>
            <a:r>
              <a:rPr lang="zh-CN" altLang="en-US" sz="4000" dirty="0">
                <a:solidFill>
                  <a:srgbClr val="5533FF"/>
                </a:solidFill>
                <a:latin typeface="阿里巴巴普惠体 3.0" panose="00020600040101010101" charset="-122"/>
                <a:ea typeface="阿里巴巴普惠体 3.0" panose="00020600040101010101" charset="-122"/>
              </a:rPr>
              <a:t>以电竞</a:t>
            </a:r>
            <a:r>
              <a:rPr lang="en-US" altLang="zh-CN" sz="4000" dirty="0">
                <a:solidFill>
                  <a:srgbClr val="5533FF"/>
                </a:solidFill>
                <a:latin typeface="阿里巴巴普惠体 3.0" panose="00020600040101010101" charset="-122"/>
                <a:ea typeface="阿里巴巴普惠体 3.0" panose="00020600040101010101" charset="-122"/>
              </a:rPr>
              <a:t>+</a:t>
            </a:r>
            <a:r>
              <a:rPr lang="zh-CN" altLang="en-US" sz="4000" dirty="0">
                <a:solidFill>
                  <a:srgbClr val="5533FF"/>
                </a:solidFill>
                <a:latin typeface="阿里巴巴普惠体 3.0" panose="00020600040101010101" charset="-122"/>
                <a:ea typeface="阿里巴巴普惠体 3.0" panose="00020600040101010101" charset="-122"/>
              </a:rPr>
              <a:t>游戏直播为核心 构建多元内容生态体系</a:t>
            </a:r>
          </a:p>
        </p:txBody>
      </p:sp>
      <p:sp>
        <p:nvSpPr>
          <p:cNvPr id="74" name="椭圆 73"/>
          <p:cNvSpPr/>
          <p:nvPr>
            <p:custDataLst>
              <p:tags r:id="rId3"/>
            </p:custDataLst>
          </p:nvPr>
        </p:nvSpPr>
        <p:spPr>
          <a:xfrm>
            <a:off x="5033836" y="5885122"/>
            <a:ext cx="2584348" cy="2584348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2700000" scaled="0"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5600" dirty="0">
                <a:solidFill>
                  <a:schemeClr val="accent1"/>
                </a:solidFill>
                <a:latin typeface="阿里巴巴普惠体 3.0" panose="00020600040101010101" charset="-122"/>
                <a:ea typeface="阿里巴巴普惠体 3.0" panose="00020600040101010101" charset="-122"/>
              </a:rPr>
              <a:t>正能量</a:t>
            </a:r>
          </a:p>
        </p:txBody>
      </p:sp>
      <p:sp>
        <p:nvSpPr>
          <p:cNvPr id="75" name="椭圆 74"/>
          <p:cNvSpPr/>
          <p:nvPr>
            <p:custDataLst>
              <p:tags r:id="rId4"/>
            </p:custDataLst>
          </p:nvPr>
        </p:nvSpPr>
        <p:spPr>
          <a:xfrm>
            <a:off x="2323910" y="6481260"/>
            <a:ext cx="1570888" cy="1570888"/>
          </a:xfrm>
          <a:prstGeom prst="ellipse">
            <a:avLst/>
          </a:prstGeom>
          <a:gradFill>
            <a:gsLst>
              <a:gs pos="0">
                <a:schemeClr val="accent2">
                  <a:lumMod val="5000"/>
                  <a:lumOff val="95000"/>
                </a:schemeClr>
              </a:gs>
              <a:gs pos="74000">
                <a:schemeClr val="accent2">
                  <a:lumMod val="45000"/>
                  <a:lumOff val="55000"/>
                </a:schemeClr>
              </a:gs>
              <a:gs pos="83000">
                <a:schemeClr val="accent2">
                  <a:lumMod val="45000"/>
                  <a:lumOff val="55000"/>
                </a:schemeClr>
              </a:gs>
              <a:gs pos="100000">
                <a:schemeClr val="accent2">
                  <a:lumMod val="30000"/>
                  <a:lumOff val="70000"/>
                </a:schemeClr>
              </a:gs>
            </a:gsLst>
            <a:lin ang="2700000" scaled="0"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3200" dirty="0">
                <a:solidFill>
                  <a:schemeClr val="accent3"/>
                </a:solidFill>
                <a:latin typeface="阿里巴巴普惠体 3.0" panose="00020600040101010101" charset="-122"/>
                <a:ea typeface="阿里巴巴普惠体 3.0" panose="00020600040101010101" charset="-122"/>
              </a:rPr>
              <a:t>美食</a:t>
            </a:r>
          </a:p>
        </p:txBody>
      </p:sp>
      <p:sp>
        <p:nvSpPr>
          <p:cNvPr id="76" name="椭圆 75"/>
          <p:cNvSpPr/>
          <p:nvPr>
            <p:custDataLst>
              <p:tags r:id="rId5"/>
            </p:custDataLst>
          </p:nvPr>
        </p:nvSpPr>
        <p:spPr>
          <a:xfrm>
            <a:off x="3207934" y="8766006"/>
            <a:ext cx="1953056" cy="1953056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2700000" scaled="0"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5600" dirty="0">
                <a:solidFill>
                  <a:schemeClr val="accent1"/>
                </a:solidFill>
                <a:latin typeface="阿里巴巴普惠体 3.0" panose="00020600040101010101" charset="-122"/>
                <a:ea typeface="阿里巴巴普惠体 3.0" panose="00020600040101010101" charset="-122"/>
              </a:rPr>
              <a:t>星秀</a:t>
            </a:r>
          </a:p>
        </p:txBody>
      </p:sp>
      <p:sp>
        <p:nvSpPr>
          <p:cNvPr id="77" name="椭圆 76"/>
          <p:cNvSpPr/>
          <p:nvPr>
            <p:custDataLst>
              <p:tags r:id="rId6"/>
            </p:custDataLst>
          </p:nvPr>
        </p:nvSpPr>
        <p:spPr>
          <a:xfrm>
            <a:off x="18110352" y="7247582"/>
            <a:ext cx="2373544" cy="2373544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2700000" scaled="0"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5600" dirty="0">
                <a:solidFill>
                  <a:schemeClr val="accent1"/>
                </a:solidFill>
                <a:latin typeface="阿里巴巴普惠体 3.0" panose="00020600040101010101" charset="-122"/>
                <a:ea typeface="阿里巴巴普惠体 3.0" panose="00020600040101010101" charset="-122"/>
              </a:rPr>
              <a:t>户外</a:t>
            </a:r>
          </a:p>
        </p:txBody>
      </p:sp>
      <p:sp>
        <p:nvSpPr>
          <p:cNvPr id="78" name="椭圆 77"/>
          <p:cNvSpPr/>
          <p:nvPr>
            <p:custDataLst>
              <p:tags r:id="rId7"/>
            </p:custDataLst>
          </p:nvPr>
        </p:nvSpPr>
        <p:spPr>
          <a:xfrm>
            <a:off x="17200440" y="9625988"/>
            <a:ext cx="1391482" cy="1391482"/>
          </a:xfrm>
          <a:prstGeom prst="ellipse">
            <a:avLst/>
          </a:prstGeom>
          <a:gradFill>
            <a:gsLst>
              <a:gs pos="0">
                <a:schemeClr val="accent2">
                  <a:lumMod val="5000"/>
                  <a:lumOff val="95000"/>
                </a:schemeClr>
              </a:gs>
              <a:gs pos="74000">
                <a:schemeClr val="accent2">
                  <a:lumMod val="45000"/>
                  <a:lumOff val="55000"/>
                </a:schemeClr>
              </a:gs>
              <a:gs pos="83000">
                <a:schemeClr val="accent2">
                  <a:lumMod val="45000"/>
                  <a:lumOff val="55000"/>
                </a:schemeClr>
              </a:gs>
              <a:gs pos="100000">
                <a:schemeClr val="accent2">
                  <a:lumMod val="30000"/>
                  <a:lumOff val="70000"/>
                </a:schemeClr>
              </a:gs>
            </a:gsLst>
            <a:lin ang="2700000" scaled="0"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3200" dirty="0">
                <a:solidFill>
                  <a:schemeClr val="accent3"/>
                </a:solidFill>
                <a:latin typeface="阿里巴巴普惠体 3.0" panose="00020600040101010101" charset="-122"/>
                <a:ea typeface="阿里巴巴普惠体 3.0" panose="00020600040101010101" charset="-122"/>
              </a:rPr>
              <a:t>体育</a:t>
            </a:r>
          </a:p>
        </p:txBody>
      </p:sp>
      <p:sp>
        <p:nvSpPr>
          <p:cNvPr id="82" name="椭圆 81"/>
          <p:cNvSpPr/>
          <p:nvPr>
            <p:custDataLst>
              <p:tags r:id="rId8"/>
            </p:custDataLst>
          </p:nvPr>
        </p:nvSpPr>
        <p:spPr>
          <a:xfrm>
            <a:off x="21099650" y="8697556"/>
            <a:ext cx="1764494" cy="1764494"/>
          </a:xfrm>
          <a:prstGeom prst="ellipse">
            <a:avLst/>
          </a:prstGeom>
          <a:gradFill>
            <a:gsLst>
              <a:gs pos="0">
                <a:schemeClr val="accent2">
                  <a:lumMod val="5000"/>
                  <a:lumOff val="95000"/>
                </a:schemeClr>
              </a:gs>
              <a:gs pos="74000">
                <a:schemeClr val="accent2">
                  <a:lumMod val="45000"/>
                  <a:lumOff val="55000"/>
                </a:schemeClr>
              </a:gs>
              <a:gs pos="83000">
                <a:schemeClr val="accent2">
                  <a:lumMod val="45000"/>
                  <a:lumOff val="55000"/>
                </a:schemeClr>
              </a:gs>
              <a:gs pos="100000">
                <a:schemeClr val="accent2">
                  <a:lumMod val="30000"/>
                  <a:lumOff val="70000"/>
                </a:schemeClr>
              </a:gs>
            </a:gsLst>
            <a:lin ang="2700000" scaled="0"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3200" dirty="0">
                <a:solidFill>
                  <a:schemeClr val="accent3"/>
                </a:solidFill>
                <a:latin typeface="阿里巴巴普惠体 3.0" panose="00020600040101010101" charset="-122"/>
                <a:ea typeface="阿里巴巴普惠体 3.0" panose="00020600040101010101" charset="-122"/>
              </a:rPr>
              <a:t>二次元</a:t>
            </a:r>
          </a:p>
        </p:txBody>
      </p:sp>
      <p:sp>
        <p:nvSpPr>
          <p:cNvPr id="83" name="椭圆 82"/>
          <p:cNvSpPr/>
          <p:nvPr>
            <p:custDataLst>
              <p:tags r:id="rId9"/>
            </p:custDataLst>
          </p:nvPr>
        </p:nvSpPr>
        <p:spPr>
          <a:xfrm>
            <a:off x="6198318" y="9679012"/>
            <a:ext cx="777544" cy="777544"/>
          </a:xfrm>
          <a:prstGeom prst="ellipse">
            <a:avLst/>
          </a:prstGeom>
          <a:gradFill>
            <a:gsLst>
              <a:gs pos="0">
                <a:schemeClr val="accent2">
                  <a:lumMod val="5000"/>
                  <a:lumOff val="95000"/>
                </a:schemeClr>
              </a:gs>
              <a:gs pos="100000">
                <a:schemeClr val="accent2">
                  <a:lumMod val="30000"/>
                  <a:lumOff val="70000"/>
                </a:schemeClr>
              </a:gs>
            </a:gsLst>
            <a:lin ang="2700000" scaled="0"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 sz="3200" dirty="0">
              <a:solidFill>
                <a:schemeClr val="accent3"/>
              </a:solidFill>
              <a:latin typeface="+mj-ea"/>
              <a:ea typeface="+mj-ea"/>
            </a:endParaRPr>
          </a:p>
        </p:txBody>
      </p:sp>
      <p:sp>
        <p:nvSpPr>
          <p:cNvPr id="84" name="椭圆 83"/>
          <p:cNvSpPr/>
          <p:nvPr>
            <p:custDataLst>
              <p:tags r:id="rId10"/>
            </p:custDataLst>
          </p:nvPr>
        </p:nvSpPr>
        <p:spPr>
          <a:xfrm>
            <a:off x="1316546" y="8961574"/>
            <a:ext cx="777544" cy="777544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2700000" scaled="0"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 sz="56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89" name="椭圆 88"/>
          <p:cNvSpPr/>
          <p:nvPr>
            <p:custDataLst>
              <p:tags r:id="rId11"/>
            </p:custDataLst>
          </p:nvPr>
        </p:nvSpPr>
        <p:spPr>
          <a:xfrm>
            <a:off x="20835626" y="5944652"/>
            <a:ext cx="777544" cy="777544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2700000" scaled="0"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 sz="56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90" name="椭圆 89"/>
          <p:cNvSpPr/>
          <p:nvPr>
            <p:custDataLst>
              <p:tags r:id="rId12"/>
            </p:custDataLst>
          </p:nvPr>
        </p:nvSpPr>
        <p:spPr>
          <a:xfrm>
            <a:off x="22152878" y="6882742"/>
            <a:ext cx="777544" cy="777544"/>
          </a:xfrm>
          <a:prstGeom prst="ellipse">
            <a:avLst/>
          </a:prstGeom>
          <a:gradFill>
            <a:gsLst>
              <a:gs pos="0">
                <a:schemeClr val="accent2">
                  <a:lumMod val="5000"/>
                  <a:lumOff val="95000"/>
                </a:schemeClr>
              </a:gs>
              <a:gs pos="100000">
                <a:schemeClr val="accent2">
                  <a:lumMod val="30000"/>
                  <a:lumOff val="70000"/>
                </a:schemeClr>
              </a:gs>
            </a:gsLst>
            <a:lin ang="2700000" scaled="0"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 sz="3200" dirty="0">
              <a:solidFill>
                <a:schemeClr val="accent3"/>
              </a:solidFill>
              <a:latin typeface="+mj-ea"/>
              <a:ea typeface="+mj-ea"/>
            </a:endParaRPr>
          </a:p>
        </p:txBody>
      </p:sp>
      <p:sp>
        <p:nvSpPr>
          <p:cNvPr id="92" name="椭圆 91"/>
          <p:cNvSpPr/>
          <p:nvPr>
            <p:custDataLst>
              <p:tags r:id="rId13"/>
            </p:custDataLst>
          </p:nvPr>
        </p:nvSpPr>
        <p:spPr>
          <a:xfrm>
            <a:off x="16398814" y="6510904"/>
            <a:ext cx="1391482" cy="1391482"/>
          </a:xfrm>
          <a:prstGeom prst="ellipse">
            <a:avLst/>
          </a:prstGeom>
          <a:gradFill>
            <a:gsLst>
              <a:gs pos="0">
                <a:schemeClr val="accent2">
                  <a:lumMod val="5000"/>
                  <a:lumOff val="95000"/>
                </a:schemeClr>
              </a:gs>
              <a:gs pos="74000">
                <a:schemeClr val="accent2">
                  <a:lumMod val="45000"/>
                  <a:lumOff val="55000"/>
                </a:schemeClr>
              </a:gs>
              <a:gs pos="83000">
                <a:schemeClr val="accent2">
                  <a:lumMod val="45000"/>
                  <a:lumOff val="55000"/>
                </a:schemeClr>
              </a:gs>
              <a:gs pos="100000">
                <a:schemeClr val="accent2">
                  <a:lumMod val="30000"/>
                  <a:lumOff val="70000"/>
                </a:schemeClr>
              </a:gs>
            </a:gsLst>
            <a:lin ang="2700000" scaled="0"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3200" dirty="0">
                <a:solidFill>
                  <a:schemeClr val="accent3"/>
                </a:solidFill>
                <a:latin typeface="阿里巴巴普惠体 3.0" panose="00020600040101010101" charset="-122"/>
                <a:ea typeface="阿里巴巴普惠体 3.0" panose="00020600040101010101" charset="-122"/>
              </a:rPr>
              <a:t>音乐</a:t>
            </a:r>
          </a:p>
        </p:txBody>
      </p:sp>
      <p:grpSp>
        <p:nvGrpSpPr>
          <p:cNvPr id="93" name="组合 92"/>
          <p:cNvGrpSpPr/>
          <p:nvPr/>
        </p:nvGrpSpPr>
        <p:grpSpPr>
          <a:xfrm>
            <a:off x="7932258" y="7842896"/>
            <a:ext cx="8519484" cy="3648460"/>
            <a:chOff x="3966129" y="3397573"/>
            <a:chExt cx="4259742" cy="1824230"/>
          </a:xfrm>
          <a:effectLst>
            <a:reflection blurRad="50800" stA="50000" endA="300" endPos="12000" dist="25400" dir="5400000" sy="-100000" algn="bl" rotWithShape="0"/>
          </a:effectLst>
        </p:grpSpPr>
        <p:sp>
          <p:nvSpPr>
            <p:cNvPr id="94" name="椭圆 93"/>
            <p:cNvSpPr/>
            <p:nvPr>
              <p:custDataLst>
                <p:tags r:id="rId30"/>
              </p:custDataLst>
            </p:nvPr>
          </p:nvSpPr>
          <p:spPr>
            <a:xfrm>
              <a:off x="4243586" y="3654590"/>
              <a:ext cx="1305911" cy="1305911"/>
            </a:xfrm>
            <a:prstGeom prst="ellipse">
              <a:avLst/>
            </a:prstGeom>
            <a:solidFill>
              <a:srgbClr val="5533FF"/>
            </a:solidFill>
            <a:ln w="6350">
              <a:noFill/>
            </a:ln>
            <a:effectLst>
              <a:outerShdw blurRad="5461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zh-CN" altLang="en-US" sz="5600" dirty="0">
                  <a:solidFill>
                    <a:srgbClr val="FFFFFF"/>
                  </a:solidFill>
                  <a:latin typeface="阿里巴巴普惠体 3.0" panose="00020600040101010101" charset="-122"/>
                  <a:ea typeface="阿里巴巴普惠体 3.0" panose="00020600040101010101" charset="-122"/>
                </a:rPr>
                <a:t>电竞</a:t>
              </a:r>
            </a:p>
          </p:txBody>
        </p:sp>
        <p:sp>
          <p:nvSpPr>
            <p:cNvPr id="104" name="椭圆 103"/>
            <p:cNvSpPr/>
            <p:nvPr>
              <p:custDataLst>
                <p:tags r:id="rId31"/>
              </p:custDataLst>
            </p:nvPr>
          </p:nvSpPr>
          <p:spPr>
            <a:xfrm>
              <a:off x="6642505" y="3654590"/>
              <a:ext cx="1305911" cy="1305911"/>
            </a:xfrm>
            <a:prstGeom prst="ellipse">
              <a:avLst/>
            </a:prstGeom>
            <a:solidFill>
              <a:srgbClr val="5533FF"/>
            </a:solidFill>
            <a:ln w="6350">
              <a:noFill/>
            </a:ln>
            <a:effectLst>
              <a:outerShdw blurRad="5461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zh-CN" altLang="en-US" sz="5600" dirty="0">
                  <a:solidFill>
                    <a:srgbClr val="FFFFFF"/>
                  </a:solidFill>
                  <a:latin typeface="阿里巴巴普惠体 3.0" panose="00020600040101010101" charset="-122"/>
                  <a:ea typeface="阿里巴巴普惠体 3.0" panose="00020600040101010101" charset="-122"/>
                </a:rPr>
                <a:t>游戏</a:t>
              </a:r>
            </a:p>
          </p:txBody>
        </p:sp>
        <p:sp>
          <p:nvSpPr>
            <p:cNvPr id="105" name="图形 2"/>
            <p:cNvSpPr/>
            <p:nvPr>
              <p:custDataLst>
                <p:tags r:id="rId32"/>
              </p:custDataLst>
            </p:nvPr>
          </p:nvSpPr>
          <p:spPr>
            <a:xfrm>
              <a:off x="3966129" y="3397573"/>
              <a:ext cx="4259742" cy="1824230"/>
            </a:xfrm>
            <a:custGeom>
              <a:avLst/>
              <a:gdLst>
                <a:gd name="connsiteX0" fmla="*/ 3017397 w 5634826"/>
                <a:gd name="connsiteY0" fmla="*/ 897058 h 2432971"/>
                <a:gd name="connsiteX1" fmla="*/ 3558179 w 5634826"/>
                <a:gd name="connsiteY1" fmla="*/ 356276 h 2432971"/>
                <a:gd name="connsiteX2" fmla="*/ 4418341 w 5634826"/>
                <a:gd name="connsiteY2" fmla="*/ 0 h 2432971"/>
                <a:gd name="connsiteX3" fmla="*/ 5278527 w 5634826"/>
                <a:gd name="connsiteY3" fmla="*/ 356300 h 2432971"/>
                <a:gd name="connsiteX4" fmla="*/ 5634827 w 5634826"/>
                <a:gd name="connsiteY4" fmla="*/ 1216486 h 2432971"/>
                <a:gd name="connsiteX5" fmla="*/ 5278527 w 5634826"/>
                <a:gd name="connsiteY5" fmla="*/ 2076671 h 2432971"/>
                <a:gd name="connsiteX6" fmla="*/ 4418341 w 5634826"/>
                <a:gd name="connsiteY6" fmla="*/ 2432972 h 2432971"/>
                <a:gd name="connsiteX7" fmla="*/ 3610922 w 5634826"/>
                <a:gd name="connsiteY7" fmla="*/ 2126397 h 2432971"/>
                <a:gd name="connsiteX8" fmla="*/ 3529764 w 5634826"/>
                <a:gd name="connsiteY8" fmla="*/ 2044384 h 2432971"/>
                <a:gd name="connsiteX9" fmla="*/ 3454736 w 5634826"/>
                <a:gd name="connsiteY9" fmla="*/ 1959045 h 2432971"/>
                <a:gd name="connsiteX10" fmla="*/ 2151914 w 5634826"/>
                <a:gd name="connsiteY10" fmla="*/ 443825 h 2432971"/>
                <a:gd name="connsiteX11" fmla="*/ 2109577 w 5634826"/>
                <a:gd name="connsiteY11" fmla="*/ 394574 h 2432971"/>
                <a:gd name="connsiteX12" fmla="*/ 2012572 w 5634826"/>
                <a:gd name="connsiteY12" fmla="*/ 296620 h 2432971"/>
                <a:gd name="connsiteX13" fmla="*/ 1216462 w 5634826"/>
                <a:gd name="connsiteY13" fmla="*/ 0 h 2432971"/>
                <a:gd name="connsiteX14" fmla="*/ 356276 w 5634826"/>
                <a:gd name="connsiteY14" fmla="*/ 356300 h 2432971"/>
                <a:gd name="connsiteX15" fmla="*/ 0 w 5634826"/>
                <a:gd name="connsiteY15" fmla="*/ 1216462 h 2432971"/>
                <a:gd name="connsiteX16" fmla="*/ 356300 w 5634826"/>
                <a:gd name="connsiteY16" fmla="*/ 2076648 h 2432971"/>
                <a:gd name="connsiteX17" fmla="*/ 1216486 w 5634826"/>
                <a:gd name="connsiteY17" fmla="*/ 2432948 h 2432971"/>
                <a:gd name="connsiteX18" fmla="*/ 2076672 w 5634826"/>
                <a:gd name="connsiteY18" fmla="*/ 2076648 h 2432971"/>
                <a:gd name="connsiteX19" fmla="*/ 2617453 w 5634826"/>
                <a:gd name="connsiteY19" fmla="*/ 1535866 h 2432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634826" h="2432971">
                  <a:moveTo>
                    <a:pt x="3017397" y="897058"/>
                  </a:moveTo>
                  <a:lnTo>
                    <a:pt x="3558179" y="356276"/>
                  </a:lnTo>
                  <a:cubicBezTo>
                    <a:pt x="3778322" y="136158"/>
                    <a:pt x="4082425" y="0"/>
                    <a:pt x="4418341" y="0"/>
                  </a:cubicBezTo>
                  <a:cubicBezTo>
                    <a:pt x="4754257" y="0"/>
                    <a:pt x="5058385" y="136158"/>
                    <a:pt x="5278527" y="356300"/>
                  </a:cubicBezTo>
                  <a:cubicBezTo>
                    <a:pt x="5498669" y="576443"/>
                    <a:pt x="5634827" y="880546"/>
                    <a:pt x="5634827" y="1216486"/>
                  </a:cubicBezTo>
                  <a:cubicBezTo>
                    <a:pt x="5634827" y="1552425"/>
                    <a:pt x="5498669" y="1856529"/>
                    <a:pt x="5278527" y="2076671"/>
                  </a:cubicBezTo>
                  <a:cubicBezTo>
                    <a:pt x="5058385" y="2296814"/>
                    <a:pt x="4754281" y="2432972"/>
                    <a:pt x="4418341" y="2432972"/>
                  </a:cubicBezTo>
                  <a:cubicBezTo>
                    <a:pt x="4108512" y="2432972"/>
                    <a:pt x="3825719" y="2317127"/>
                    <a:pt x="3610922" y="2126397"/>
                  </a:cubicBezTo>
                  <a:cubicBezTo>
                    <a:pt x="3582151" y="2100833"/>
                    <a:pt x="3555186" y="2073298"/>
                    <a:pt x="3529764" y="2044384"/>
                  </a:cubicBezTo>
                  <a:lnTo>
                    <a:pt x="3454736" y="1959045"/>
                  </a:lnTo>
                  <a:lnTo>
                    <a:pt x="2151914" y="443825"/>
                  </a:lnTo>
                  <a:lnTo>
                    <a:pt x="2109577" y="394574"/>
                  </a:lnTo>
                  <a:cubicBezTo>
                    <a:pt x="2079570" y="359698"/>
                    <a:pt x="2047330" y="326745"/>
                    <a:pt x="2012572" y="296620"/>
                  </a:cubicBezTo>
                  <a:cubicBezTo>
                    <a:pt x="1799201" y="111829"/>
                    <a:pt x="1520898" y="0"/>
                    <a:pt x="1216462" y="0"/>
                  </a:cubicBezTo>
                  <a:cubicBezTo>
                    <a:pt x="880546" y="0"/>
                    <a:pt x="576419" y="136158"/>
                    <a:pt x="356276" y="356300"/>
                  </a:cubicBezTo>
                  <a:cubicBezTo>
                    <a:pt x="136134" y="576443"/>
                    <a:pt x="0" y="880546"/>
                    <a:pt x="0" y="1216462"/>
                  </a:cubicBezTo>
                  <a:cubicBezTo>
                    <a:pt x="0" y="1552378"/>
                    <a:pt x="136158" y="1856505"/>
                    <a:pt x="356300" y="2076648"/>
                  </a:cubicBezTo>
                  <a:cubicBezTo>
                    <a:pt x="576443" y="2296790"/>
                    <a:pt x="880546" y="2432948"/>
                    <a:pt x="1216486" y="2432948"/>
                  </a:cubicBezTo>
                  <a:cubicBezTo>
                    <a:pt x="1552425" y="2432948"/>
                    <a:pt x="1856529" y="2296790"/>
                    <a:pt x="2076672" y="2076648"/>
                  </a:cubicBezTo>
                  <a:lnTo>
                    <a:pt x="2617453" y="1535866"/>
                  </a:lnTo>
                </a:path>
              </a:pathLst>
            </a:custGeom>
            <a:noFill/>
            <a:ln w="109266" cap="flat">
              <a:gradFill>
                <a:gsLst>
                  <a:gs pos="0">
                    <a:schemeClr val="accent2"/>
                  </a:gs>
                  <a:gs pos="100000">
                    <a:schemeClr val="accent2"/>
                  </a:gs>
                </a:gsLst>
                <a:lin ang="0" scaled="0"/>
              </a:gradFill>
              <a:prstDash val="solid"/>
              <a:miter/>
              <a:headEnd type="triangle" w="sm" len="sm"/>
              <a:tailEnd type="triangle" w="sm" len="sm"/>
            </a:ln>
            <a:effectLst/>
          </p:spPr>
          <p:txBody>
            <a:bodyPr rtlCol="0" anchor="ctr"/>
            <a:lstStyle/>
            <a:p>
              <a:endParaRPr lang="zh-CN" altLang="en-US" sz="4800">
                <a:solidFill>
                  <a:schemeClr val="bg1"/>
                </a:solidFill>
              </a:endParaRPr>
            </a:p>
          </p:txBody>
        </p:sp>
      </p:grpSp>
      <p:sp>
        <p:nvSpPr>
          <p:cNvPr id="106" name="椭圆 105"/>
          <p:cNvSpPr/>
          <p:nvPr>
            <p:custDataLst>
              <p:tags r:id="rId14"/>
            </p:custDataLst>
          </p:nvPr>
        </p:nvSpPr>
        <p:spPr>
          <a:xfrm>
            <a:off x="634874" y="11295956"/>
            <a:ext cx="23114252" cy="1821040"/>
          </a:xfrm>
          <a:prstGeom prst="ellipse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98000">
                <a:schemeClr val="accent1">
                  <a:alpha val="1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800"/>
          </a:p>
        </p:txBody>
      </p:sp>
      <p:sp>
        <p:nvSpPr>
          <p:cNvPr id="122" name="椭圆 121"/>
          <p:cNvSpPr/>
          <p:nvPr>
            <p:custDataLst>
              <p:tags r:id="rId15"/>
            </p:custDataLst>
          </p:nvPr>
        </p:nvSpPr>
        <p:spPr>
          <a:xfrm>
            <a:off x="4192860" y="11150966"/>
            <a:ext cx="15998280" cy="1260414"/>
          </a:xfrm>
          <a:prstGeom prst="ellipse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22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800"/>
          </a:p>
        </p:txBody>
      </p:sp>
      <p:sp>
        <p:nvSpPr>
          <p:cNvPr id="123" name="椭圆 122"/>
          <p:cNvSpPr/>
          <p:nvPr>
            <p:custDataLst>
              <p:tags r:id="rId16"/>
            </p:custDataLst>
          </p:nvPr>
        </p:nvSpPr>
        <p:spPr>
          <a:xfrm>
            <a:off x="1518218" y="10940246"/>
            <a:ext cx="21347564" cy="1681854"/>
          </a:xfrm>
          <a:prstGeom prst="ellipse">
            <a:avLst/>
          </a:prstGeom>
          <a:noFill/>
          <a:ln w="9525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58000"/>
                  </a:schemeClr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800"/>
          </a:p>
        </p:txBody>
      </p:sp>
      <p:grpSp>
        <p:nvGrpSpPr>
          <p:cNvPr id="124" name="图形 2"/>
          <p:cNvGrpSpPr/>
          <p:nvPr/>
        </p:nvGrpSpPr>
        <p:grpSpPr>
          <a:xfrm>
            <a:off x="10777726" y="6696254"/>
            <a:ext cx="2828548" cy="812972"/>
            <a:chOff x="3609975" y="2714625"/>
            <a:chExt cx="4971002" cy="1428750"/>
          </a:xfrm>
        </p:grpSpPr>
        <p:sp>
          <p:nvSpPr>
            <p:cNvPr id="125" name="任意多边形: 形状 107"/>
            <p:cNvSpPr/>
            <p:nvPr>
              <p:custDataLst>
                <p:tags r:id="rId19"/>
              </p:custDataLst>
            </p:nvPr>
          </p:nvSpPr>
          <p:spPr>
            <a:xfrm>
              <a:off x="4065841" y="3015424"/>
              <a:ext cx="586073" cy="1127950"/>
            </a:xfrm>
            <a:custGeom>
              <a:avLst/>
              <a:gdLst>
                <a:gd name="connsiteX0" fmla="*/ 390715 w 586073"/>
                <a:gd name="connsiteY0" fmla="*/ 112776 h 1127950"/>
                <a:gd name="connsiteX1" fmla="*/ 195358 w 586073"/>
                <a:gd name="connsiteY1" fmla="*/ 225552 h 1127950"/>
                <a:gd name="connsiteX2" fmla="*/ 0 w 586073"/>
                <a:gd name="connsiteY2" fmla="*/ 338423 h 1127950"/>
                <a:gd name="connsiteX3" fmla="*/ 195358 w 586073"/>
                <a:gd name="connsiteY3" fmla="*/ 451199 h 1127950"/>
                <a:gd name="connsiteX4" fmla="*/ 195358 w 586073"/>
                <a:gd name="connsiteY4" fmla="*/ 676751 h 1127950"/>
                <a:gd name="connsiteX5" fmla="*/ 195358 w 586073"/>
                <a:gd name="connsiteY5" fmla="*/ 902303 h 1127950"/>
                <a:gd name="connsiteX6" fmla="*/ 195358 w 586073"/>
                <a:gd name="connsiteY6" fmla="*/ 1127951 h 1127950"/>
                <a:gd name="connsiteX7" fmla="*/ 390715 w 586073"/>
                <a:gd name="connsiteY7" fmla="*/ 1015175 h 1127950"/>
                <a:gd name="connsiteX8" fmla="*/ 537210 w 586073"/>
                <a:gd name="connsiteY8" fmla="*/ 930593 h 1127950"/>
                <a:gd name="connsiteX9" fmla="*/ 586073 w 586073"/>
                <a:gd name="connsiteY9" fmla="*/ 846011 h 1127950"/>
                <a:gd name="connsiteX10" fmla="*/ 586073 w 586073"/>
                <a:gd name="connsiteY10" fmla="*/ 676847 h 1127950"/>
                <a:gd name="connsiteX11" fmla="*/ 586073 w 586073"/>
                <a:gd name="connsiteY11" fmla="*/ 451199 h 1127950"/>
                <a:gd name="connsiteX12" fmla="*/ 586073 w 586073"/>
                <a:gd name="connsiteY12" fmla="*/ 225552 h 1127950"/>
                <a:gd name="connsiteX13" fmla="*/ 586073 w 586073"/>
                <a:gd name="connsiteY13" fmla="*/ 0 h 1127950"/>
                <a:gd name="connsiteX14" fmla="*/ 390715 w 586073"/>
                <a:gd name="connsiteY14" fmla="*/ 112776 h 1127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86073" h="1127950">
                  <a:moveTo>
                    <a:pt x="390715" y="112776"/>
                  </a:moveTo>
                  <a:lnTo>
                    <a:pt x="195358" y="225552"/>
                  </a:lnTo>
                  <a:lnTo>
                    <a:pt x="0" y="338423"/>
                  </a:lnTo>
                  <a:lnTo>
                    <a:pt x="195358" y="451199"/>
                  </a:lnTo>
                  <a:lnTo>
                    <a:pt x="195358" y="676751"/>
                  </a:lnTo>
                  <a:lnTo>
                    <a:pt x="195358" y="902303"/>
                  </a:lnTo>
                  <a:lnTo>
                    <a:pt x="195358" y="1127951"/>
                  </a:lnTo>
                  <a:lnTo>
                    <a:pt x="390715" y="1015175"/>
                  </a:lnTo>
                  <a:lnTo>
                    <a:pt x="537210" y="930593"/>
                  </a:lnTo>
                  <a:cubicBezTo>
                    <a:pt x="567404" y="913162"/>
                    <a:pt x="586073" y="880872"/>
                    <a:pt x="586073" y="846011"/>
                  </a:cubicBezTo>
                  <a:lnTo>
                    <a:pt x="586073" y="676847"/>
                  </a:lnTo>
                  <a:lnTo>
                    <a:pt x="586073" y="451199"/>
                  </a:lnTo>
                  <a:lnTo>
                    <a:pt x="586073" y="225552"/>
                  </a:lnTo>
                  <a:lnTo>
                    <a:pt x="586073" y="0"/>
                  </a:lnTo>
                  <a:lnTo>
                    <a:pt x="390715" y="112776"/>
                  </a:lnTo>
                  <a:close/>
                </a:path>
              </a:pathLst>
            </a:custGeom>
            <a:solidFill>
              <a:srgbClr val="7D4BE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4800"/>
            </a:p>
          </p:txBody>
        </p:sp>
        <p:sp>
          <p:nvSpPr>
            <p:cNvPr id="126" name="任意多边形: 形状 108"/>
            <p:cNvSpPr/>
            <p:nvPr>
              <p:custDataLst>
                <p:tags r:id="rId20"/>
              </p:custDataLst>
            </p:nvPr>
          </p:nvSpPr>
          <p:spPr>
            <a:xfrm>
              <a:off x="3609975" y="2714625"/>
              <a:ext cx="586073" cy="1127855"/>
            </a:xfrm>
            <a:custGeom>
              <a:avLst/>
              <a:gdLst>
                <a:gd name="connsiteX0" fmla="*/ 390716 w 586073"/>
                <a:gd name="connsiteY0" fmla="*/ 676751 h 1127855"/>
                <a:gd name="connsiteX1" fmla="*/ 390716 w 586073"/>
                <a:gd name="connsiteY1" fmla="*/ 451199 h 1127855"/>
                <a:gd name="connsiteX2" fmla="*/ 390716 w 586073"/>
                <a:gd name="connsiteY2" fmla="*/ 225552 h 1127855"/>
                <a:gd name="connsiteX3" fmla="*/ 390716 w 586073"/>
                <a:gd name="connsiteY3" fmla="*/ 0 h 1127855"/>
                <a:gd name="connsiteX4" fmla="*/ 195358 w 586073"/>
                <a:gd name="connsiteY4" fmla="*/ 112776 h 1127855"/>
                <a:gd name="connsiteX5" fmla="*/ 48863 w 586073"/>
                <a:gd name="connsiteY5" fmla="*/ 197358 h 1127855"/>
                <a:gd name="connsiteX6" fmla="*/ 0 w 586073"/>
                <a:gd name="connsiteY6" fmla="*/ 282035 h 1127855"/>
                <a:gd name="connsiteX7" fmla="*/ 0 w 586073"/>
                <a:gd name="connsiteY7" fmla="*/ 451199 h 1127855"/>
                <a:gd name="connsiteX8" fmla="*/ 0 w 586073"/>
                <a:gd name="connsiteY8" fmla="*/ 676751 h 1127855"/>
                <a:gd name="connsiteX9" fmla="*/ 0 w 586073"/>
                <a:gd name="connsiteY9" fmla="*/ 902303 h 1127855"/>
                <a:gd name="connsiteX10" fmla="*/ 0 w 586073"/>
                <a:gd name="connsiteY10" fmla="*/ 1127855 h 1127855"/>
                <a:gd name="connsiteX11" fmla="*/ 195358 w 586073"/>
                <a:gd name="connsiteY11" fmla="*/ 1015079 h 1127855"/>
                <a:gd name="connsiteX12" fmla="*/ 390716 w 586073"/>
                <a:gd name="connsiteY12" fmla="*/ 902303 h 1127855"/>
                <a:gd name="connsiteX13" fmla="*/ 586073 w 586073"/>
                <a:gd name="connsiteY13" fmla="*/ 789527 h 1127855"/>
                <a:gd name="connsiteX14" fmla="*/ 390716 w 586073"/>
                <a:gd name="connsiteY14" fmla="*/ 676751 h 1127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86073" h="1127855">
                  <a:moveTo>
                    <a:pt x="390716" y="676751"/>
                  </a:moveTo>
                  <a:lnTo>
                    <a:pt x="390716" y="451199"/>
                  </a:lnTo>
                  <a:lnTo>
                    <a:pt x="390716" y="225552"/>
                  </a:lnTo>
                  <a:lnTo>
                    <a:pt x="390716" y="0"/>
                  </a:lnTo>
                  <a:lnTo>
                    <a:pt x="195358" y="112776"/>
                  </a:lnTo>
                  <a:lnTo>
                    <a:pt x="48863" y="197358"/>
                  </a:lnTo>
                  <a:cubicBezTo>
                    <a:pt x="18574" y="214884"/>
                    <a:pt x="0" y="247079"/>
                    <a:pt x="0" y="282035"/>
                  </a:cubicBezTo>
                  <a:lnTo>
                    <a:pt x="0" y="451199"/>
                  </a:lnTo>
                  <a:lnTo>
                    <a:pt x="0" y="676751"/>
                  </a:lnTo>
                  <a:lnTo>
                    <a:pt x="0" y="902303"/>
                  </a:lnTo>
                  <a:lnTo>
                    <a:pt x="0" y="1127855"/>
                  </a:lnTo>
                  <a:lnTo>
                    <a:pt x="195358" y="1015079"/>
                  </a:lnTo>
                  <a:lnTo>
                    <a:pt x="390716" y="902303"/>
                  </a:lnTo>
                  <a:lnTo>
                    <a:pt x="586073" y="789527"/>
                  </a:lnTo>
                  <a:lnTo>
                    <a:pt x="390716" y="676751"/>
                  </a:lnTo>
                  <a:close/>
                </a:path>
              </a:pathLst>
            </a:custGeom>
            <a:solidFill>
              <a:srgbClr val="FAC83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4800"/>
            </a:p>
          </p:txBody>
        </p:sp>
        <p:grpSp>
          <p:nvGrpSpPr>
            <p:cNvPr id="127" name="图形 2"/>
            <p:cNvGrpSpPr/>
            <p:nvPr/>
          </p:nvGrpSpPr>
          <p:grpSpPr>
            <a:xfrm>
              <a:off x="4969668" y="2952368"/>
              <a:ext cx="3611308" cy="953262"/>
              <a:chOff x="4969668" y="2952368"/>
              <a:chExt cx="3611308" cy="953262"/>
            </a:xfrm>
            <a:solidFill>
              <a:srgbClr val="4B4B4B"/>
            </a:solidFill>
          </p:grpSpPr>
          <p:grpSp>
            <p:nvGrpSpPr>
              <p:cNvPr id="128" name="图形 2"/>
              <p:cNvGrpSpPr/>
              <p:nvPr/>
            </p:nvGrpSpPr>
            <p:grpSpPr>
              <a:xfrm>
                <a:off x="7152227" y="2952368"/>
                <a:ext cx="1428750" cy="741521"/>
                <a:chOff x="7152227" y="2952368"/>
                <a:chExt cx="1428750" cy="741521"/>
              </a:xfrm>
              <a:solidFill>
                <a:srgbClr val="4B4B4B"/>
              </a:solidFill>
            </p:grpSpPr>
            <p:sp>
              <p:nvSpPr>
                <p:cNvPr id="129" name="任意多边形: 形状 116"/>
                <p:cNvSpPr/>
                <p:nvPr>
                  <p:custDataLst>
                    <p:tags r:id="rId25"/>
                  </p:custDataLst>
                </p:nvPr>
              </p:nvSpPr>
              <p:spPr>
                <a:xfrm>
                  <a:off x="7311104" y="3199542"/>
                  <a:ext cx="412623" cy="194214"/>
                </a:xfrm>
                <a:custGeom>
                  <a:avLst/>
                  <a:gdLst>
                    <a:gd name="connsiteX0" fmla="*/ 353663 w 412623"/>
                    <a:gd name="connsiteY0" fmla="*/ 70580 h 194214"/>
                    <a:gd name="connsiteX1" fmla="*/ 372618 w 412623"/>
                    <a:gd name="connsiteY1" fmla="*/ 0 h 194214"/>
                    <a:gd name="connsiteX2" fmla="*/ 105918 w 412623"/>
                    <a:gd name="connsiteY2" fmla="*/ 0 h 194214"/>
                    <a:gd name="connsiteX3" fmla="*/ 35338 w 412623"/>
                    <a:gd name="connsiteY3" fmla="*/ 0 h 194214"/>
                    <a:gd name="connsiteX4" fmla="*/ 0 w 412623"/>
                    <a:gd name="connsiteY4" fmla="*/ 35338 h 194214"/>
                    <a:gd name="connsiteX5" fmla="*/ 0 w 412623"/>
                    <a:gd name="connsiteY5" fmla="*/ 70676 h 194214"/>
                    <a:gd name="connsiteX6" fmla="*/ 0 w 412623"/>
                    <a:gd name="connsiteY6" fmla="*/ 123634 h 194214"/>
                    <a:gd name="connsiteX7" fmla="*/ 0 w 412623"/>
                    <a:gd name="connsiteY7" fmla="*/ 194215 h 194214"/>
                    <a:gd name="connsiteX8" fmla="*/ 105918 w 412623"/>
                    <a:gd name="connsiteY8" fmla="*/ 194215 h 194214"/>
                    <a:gd name="connsiteX9" fmla="*/ 393668 w 412623"/>
                    <a:gd name="connsiteY9" fmla="*/ 194215 h 194214"/>
                    <a:gd name="connsiteX10" fmla="*/ 412623 w 412623"/>
                    <a:gd name="connsiteY10" fmla="*/ 123634 h 194214"/>
                    <a:gd name="connsiteX11" fmla="*/ 105918 w 412623"/>
                    <a:gd name="connsiteY11" fmla="*/ 123634 h 194214"/>
                    <a:gd name="connsiteX12" fmla="*/ 105918 w 412623"/>
                    <a:gd name="connsiteY12" fmla="*/ 88297 h 194214"/>
                    <a:gd name="connsiteX13" fmla="*/ 123539 w 412623"/>
                    <a:gd name="connsiteY13" fmla="*/ 70676 h 194214"/>
                    <a:gd name="connsiteX14" fmla="*/ 353663 w 412623"/>
                    <a:gd name="connsiteY14" fmla="*/ 70676 h 1942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412623" h="194214">
                      <a:moveTo>
                        <a:pt x="353663" y="70580"/>
                      </a:moveTo>
                      <a:lnTo>
                        <a:pt x="372618" y="0"/>
                      </a:lnTo>
                      <a:lnTo>
                        <a:pt x="105918" y="0"/>
                      </a:lnTo>
                      <a:lnTo>
                        <a:pt x="35338" y="0"/>
                      </a:lnTo>
                      <a:cubicBezTo>
                        <a:pt x="15812" y="0"/>
                        <a:pt x="0" y="15811"/>
                        <a:pt x="0" y="35338"/>
                      </a:cubicBezTo>
                      <a:lnTo>
                        <a:pt x="0" y="70676"/>
                      </a:lnTo>
                      <a:lnTo>
                        <a:pt x="0" y="123634"/>
                      </a:lnTo>
                      <a:lnTo>
                        <a:pt x="0" y="194215"/>
                      </a:lnTo>
                      <a:lnTo>
                        <a:pt x="105918" y="194215"/>
                      </a:lnTo>
                      <a:lnTo>
                        <a:pt x="393668" y="194215"/>
                      </a:lnTo>
                      <a:lnTo>
                        <a:pt x="412623" y="123634"/>
                      </a:lnTo>
                      <a:lnTo>
                        <a:pt x="105918" y="123634"/>
                      </a:lnTo>
                      <a:lnTo>
                        <a:pt x="105918" y="88297"/>
                      </a:lnTo>
                      <a:cubicBezTo>
                        <a:pt x="105918" y="78581"/>
                        <a:pt x="113824" y="70676"/>
                        <a:pt x="123539" y="70676"/>
                      </a:cubicBezTo>
                      <a:lnTo>
                        <a:pt x="353663" y="70676"/>
                      </a:lnTo>
                      <a:close/>
                    </a:path>
                  </a:pathLst>
                </a:custGeom>
                <a:solidFill>
                  <a:srgbClr val="4B4B4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4800"/>
                </a:p>
              </p:txBody>
            </p:sp>
            <p:sp>
              <p:nvSpPr>
                <p:cNvPr id="130" name="任意多边形: 形状 117"/>
                <p:cNvSpPr/>
                <p:nvPr>
                  <p:custDataLst>
                    <p:tags r:id="rId26"/>
                  </p:custDataLst>
                </p:nvPr>
              </p:nvSpPr>
              <p:spPr>
                <a:xfrm>
                  <a:off x="7311104" y="3429000"/>
                  <a:ext cx="547116" cy="264890"/>
                </a:xfrm>
                <a:custGeom>
                  <a:avLst/>
                  <a:gdLst>
                    <a:gd name="connsiteX0" fmla="*/ 412623 w 547116"/>
                    <a:gd name="connsiteY0" fmla="*/ 70580 h 264890"/>
                    <a:gd name="connsiteX1" fmla="*/ 412623 w 547116"/>
                    <a:gd name="connsiteY1" fmla="*/ 0 h 264890"/>
                    <a:gd name="connsiteX2" fmla="*/ 306705 w 547116"/>
                    <a:gd name="connsiteY2" fmla="*/ 0 h 264890"/>
                    <a:gd name="connsiteX3" fmla="*/ 105918 w 547116"/>
                    <a:gd name="connsiteY3" fmla="*/ 0 h 264890"/>
                    <a:gd name="connsiteX4" fmla="*/ 35338 w 547116"/>
                    <a:gd name="connsiteY4" fmla="*/ 0 h 264890"/>
                    <a:gd name="connsiteX5" fmla="*/ 0 w 547116"/>
                    <a:gd name="connsiteY5" fmla="*/ 35338 h 264890"/>
                    <a:gd name="connsiteX6" fmla="*/ 0 w 547116"/>
                    <a:gd name="connsiteY6" fmla="*/ 70675 h 264890"/>
                    <a:gd name="connsiteX7" fmla="*/ 0 w 547116"/>
                    <a:gd name="connsiteY7" fmla="*/ 264890 h 264890"/>
                    <a:gd name="connsiteX8" fmla="*/ 105918 w 547116"/>
                    <a:gd name="connsiteY8" fmla="*/ 264890 h 264890"/>
                    <a:gd name="connsiteX9" fmla="*/ 105918 w 547116"/>
                    <a:gd name="connsiteY9" fmla="*/ 88297 h 264890"/>
                    <a:gd name="connsiteX10" fmla="*/ 123539 w 547116"/>
                    <a:gd name="connsiteY10" fmla="*/ 70675 h 264890"/>
                    <a:gd name="connsiteX11" fmla="*/ 306705 w 547116"/>
                    <a:gd name="connsiteY11" fmla="*/ 70675 h 264890"/>
                    <a:gd name="connsiteX12" fmla="*/ 306705 w 547116"/>
                    <a:gd name="connsiteY12" fmla="*/ 194215 h 264890"/>
                    <a:gd name="connsiteX13" fmla="*/ 306514 w 547116"/>
                    <a:gd name="connsiteY13" fmla="*/ 194215 h 264890"/>
                    <a:gd name="connsiteX14" fmla="*/ 306514 w 547116"/>
                    <a:gd name="connsiteY14" fmla="*/ 264795 h 264890"/>
                    <a:gd name="connsiteX15" fmla="*/ 306705 w 547116"/>
                    <a:gd name="connsiteY15" fmla="*/ 264795 h 264890"/>
                    <a:gd name="connsiteX16" fmla="*/ 412623 w 547116"/>
                    <a:gd name="connsiteY16" fmla="*/ 264795 h 264890"/>
                    <a:gd name="connsiteX17" fmla="*/ 528161 w 547116"/>
                    <a:gd name="connsiteY17" fmla="*/ 264795 h 264890"/>
                    <a:gd name="connsiteX18" fmla="*/ 547116 w 547116"/>
                    <a:gd name="connsiteY18" fmla="*/ 194215 h 264890"/>
                    <a:gd name="connsiteX19" fmla="*/ 412718 w 547116"/>
                    <a:gd name="connsiteY19" fmla="*/ 194215 h 264890"/>
                    <a:gd name="connsiteX20" fmla="*/ 412718 w 547116"/>
                    <a:gd name="connsiteY20" fmla="*/ 70580 h 2648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7116" h="264890">
                      <a:moveTo>
                        <a:pt x="412623" y="70580"/>
                      </a:moveTo>
                      <a:lnTo>
                        <a:pt x="412623" y="0"/>
                      </a:lnTo>
                      <a:lnTo>
                        <a:pt x="306705" y="0"/>
                      </a:lnTo>
                      <a:lnTo>
                        <a:pt x="105918" y="0"/>
                      </a:lnTo>
                      <a:lnTo>
                        <a:pt x="35338" y="0"/>
                      </a:lnTo>
                      <a:cubicBezTo>
                        <a:pt x="15812" y="0"/>
                        <a:pt x="0" y="15812"/>
                        <a:pt x="0" y="35338"/>
                      </a:cubicBezTo>
                      <a:lnTo>
                        <a:pt x="0" y="70675"/>
                      </a:lnTo>
                      <a:lnTo>
                        <a:pt x="0" y="264890"/>
                      </a:lnTo>
                      <a:lnTo>
                        <a:pt x="105918" y="264890"/>
                      </a:lnTo>
                      <a:lnTo>
                        <a:pt x="105918" y="88297"/>
                      </a:lnTo>
                      <a:cubicBezTo>
                        <a:pt x="105918" y="78581"/>
                        <a:pt x="113824" y="70675"/>
                        <a:pt x="123539" y="70675"/>
                      </a:cubicBezTo>
                      <a:lnTo>
                        <a:pt x="306705" y="70675"/>
                      </a:lnTo>
                      <a:lnTo>
                        <a:pt x="306705" y="194215"/>
                      </a:lnTo>
                      <a:lnTo>
                        <a:pt x="306514" y="194215"/>
                      </a:lnTo>
                      <a:lnTo>
                        <a:pt x="306514" y="264795"/>
                      </a:lnTo>
                      <a:lnTo>
                        <a:pt x="306705" y="264795"/>
                      </a:lnTo>
                      <a:lnTo>
                        <a:pt x="412623" y="264795"/>
                      </a:lnTo>
                      <a:lnTo>
                        <a:pt x="528161" y="264795"/>
                      </a:lnTo>
                      <a:lnTo>
                        <a:pt x="547116" y="194215"/>
                      </a:lnTo>
                      <a:lnTo>
                        <a:pt x="412718" y="194215"/>
                      </a:lnTo>
                      <a:lnTo>
                        <a:pt x="412718" y="70580"/>
                      </a:lnTo>
                      <a:close/>
                    </a:path>
                  </a:pathLst>
                </a:custGeom>
                <a:solidFill>
                  <a:srgbClr val="4B4B4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4800"/>
                </a:p>
              </p:txBody>
            </p:sp>
            <p:sp>
              <p:nvSpPr>
                <p:cNvPr id="131" name="任意多边形: 形状 118"/>
                <p:cNvSpPr/>
                <p:nvPr>
                  <p:custDataLst>
                    <p:tags r:id="rId27"/>
                  </p:custDataLst>
                </p:nvPr>
              </p:nvSpPr>
              <p:spPr>
                <a:xfrm>
                  <a:off x="7152227" y="2952368"/>
                  <a:ext cx="706088" cy="741521"/>
                </a:xfrm>
                <a:custGeom>
                  <a:avLst/>
                  <a:gdLst>
                    <a:gd name="connsiteX0" fmla="*/ 632936 w 706088"/>
                    <a:gd name="connsiteY0" fmla="*/ 141256 h 741521"/>
                    <a:gd name="connsiteX1" fmla="*/ 264700 w 706088"/>
                    <a:gd name="connsiteY1" fmla="*/ 141256 h 741521"/>
                    <a:gd name="connsiteX2" fmla="*/ 264700 w 706088"/>
                    <a:gd name="connsiteY2" fmla="*/ 105918 h 741521"/>
                    <a:gd name="connsiteX3" fmla="*/ 512540 w 706088"/>
                    <a:gd name="connsiteY3" fmla="*/ 105918 h 741521"/>
                    <a:gd name="connsiteX4" fmla="*/ 531495 w 706088"/>
                    <a:gd name="connsiteY4" fmla="*/ 35338 h 741521"/>
                    <a:gd name="connsiteX5" fmla="*/ 264795 w 706088"/>
                    <a:gd name="connsiteY5" fmla="*/ 35338 h 741521"/>
                    <a:gd name="connsiteX6" fmla="*/ 264795 w 706088"/>
                    <a:gd name="connsiteY6" fmla="*/ 0 h 741521"/>
                    <a:gd name="connsiteX7" fmla="*/ 158877 w 706088"/>
                    <a:gd name="connsiteY7" fmla="*/ 0 h 741521"/>
                    <a:gd name="connsiteX8" fmla="*/ 158877 w 706088"/>
                    <a:gd name="connsiteY8" fmla="*/ 35338 h 741521"/>
                    <a:gd name="connsiteX9" fmla="*/ 158877 w 706088"/>
                    <a:gd name="connsiteY9" fmla="*/ 105918 h 741521"/>
                    <a:gd name="connsiteX10" fmla="*/ 158877 w 706088"/>
                    <a:gd name="connsiteY10" fmla="*/ 141256 h 741521"/>
                    <a:gd name="connsiteX11" fmla="*/ 105918 w 706088"/>
                    <a:gd name="connsiteY11" fmla="*/ 141256 h 741521"/>
                    <a:gd name="connsiteX12" fmla="*/ 35338 w 706088"/>
                    <a:gd name="connsiteY12" fmla="*/ 141256 h 741521"/>
                    <a:gd name="connsiteX13" fmla="*/ 0 w 706088"/>
                    <a:gd name="connsiteY13" fmla="*/ 176594 h 741521"/>
                    <a:gd name="connsiteX14" fmla="*/ 0 w 706088"/>
                    <a:gd name="connsiteY14" fmla="*/ 211931 h 741521"/>
                    <a:gd name="connsiteX15" fmla="*/ 0 w 706088"/>
                    <a:gd name="connsiteY15" fmla="*/ 741521 h 741521"/>
                    <a:gd name="connsiteX16" fmla="*/ 105918 w 706088"/>
                    <a:gd name="connsiteY16" fmla="*/ 680371 h 741521"/>
                    <a:gd name="connsiteX17" fmla="*/ 105918 w 706088"/>
                    <a:gd name="connsiteY17" fmla="*/ 229457 h 741521"/>
                    <a:gd name="connsiteX18" fmla="*/ 123539 w 706088"/>
                    <a:gd name="connsiteY18" fmla="*/ 211836 h 741521"/>
                    <a:gd name="connsiteX19" fmla="*/ 614077 w 706088"/>
                    <a:gd name="connsiteY19" fmla="*/ 211836 h 741521"/>
                    <a:gd name="connsiteX20" fmla="*/ 585692 w 706088"/>
                    <a:gd name="connsiteY20" fmla="*/ 317754 h 741521"/>
                    <a:gd name="connsiteX21" fmla="*/ 658749 w 706088"/>
                    <a:gd name="connsiteY21" fmla="*/ 317754 h 741521"/>
                    <a:gd name="connsiteX22" fmla="*/ 706088 w 706088"/>
                    <a:gd name="connsiteY22" fmla="*/ 141256 h 741521"/>
                    <a:gd name="connsiteX23" fmla="*/ 681228 w 706088"/>
                    <a:gd name="connsiteY23" fmla="*/ 141256 h 741521"/>
                    <a:gd name="connsiteX24" fmla="*/ 632936 w 706088"/>
                    <a:gd name="connsiteY24" fmla="*/ 141256 h 741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06088" h="741521">
                      <a:moveTo>
                        <a:pt x="632936" y="141256"/>
                      </a:moveTo>
                      <a:lnTo>
                        <a:pt x="264700" y="141256"/>
                      </a:lnTo>
                      <a:lnTo>
                        <a:pt x="264700" y="105918"/>
                      </a:lnTo>
                      <a:lnTo>
                        <a:pt x="512540" y="105918"/>
                      </a:lnTo>
                      <a:lnTo>
                        <a:pt x="531495" y="35338"/>
                      </a:lnTo>
                      <a:lnTo>
                        <a:pt x="264795" y="35338"/>
                      </a:lnTo>
                      <a:lnTo>
                        <a:pt x="264795" y="0"/>
                      </a:lnTo>
                      <a:lnTo>
                        <a:pt x="158877" y="0"/>
                      </a:lnTo>
                      <a:lnTo>
                        <a:pt x="158877" y="35338"/>
                      </a:lnTo>
                      <a:lnTo>
                        <a:pt x="158877" y="105918"/>
                      </a:lnTo>
                      <a:lnTo>
                        <a:pt x="158877" y="141256"/>
                      </a:lnTo>
                      <a:lnTo>
                        <a:pt x="105918" y="141256"/>
                      </a:lnTo>
                      <a:lnTo>
                        <a:pt x="35338" y="141256"/>
                      </a:lnTo>
                      <a:cubicBezTo>
                        <a:pt x="15811" y="141256"/>
                        <a:pt x="0" y="157067"/>
                        <a:pt x="0" y="176594"/>
                      </a:cubicBezTo>
                      <a:lnTo>
                        <a:pt x="0" y="211931"/>
                      </a:lnTo>
                      <a:lnTo>
                        <a:pt x="0" y="741521"/>
                      </a:lnTo>
                      <a:lnTo>
                        <a:pt x="105918" y="680371"/>
                      </a:lnTo>
                      <a:lnTo>
                        <a:pt x="105918" y="229457"/>
                      </a:lnTo>
                      <a:cubicBezTo>
                        <a:pt x="105918" y="219742"/>
                        <a:pt x="113824" y="211836"/>
                        <a:pt x="123539" y="211836"/>
                      </a:cubicBezTo>
                      <a:lnTo>
                        <a:pt x="614077" y="211836"/>
                      </a:lnTo>
                      <a:lnTo>
                        <a:pt x="585692" y="317754"/>
                      </a:lnTo>
                      <a:lnTo>
                        <a:pt x="658749" y="317754"/>
                      </a:lnTo>
                      <a:lnTo>
                        <a:pt x="706088" y="141256"/>
                      </a:lnTo>
                      <a:lnTo>
                        <a:pt x="681228" y="141256"/>
                      </a:lnTo>
                      <a:lnTo>
                        <a:pt x="632936" y="141256"/>
                      </a:lnTo>
                      <a:close/>
                    </a:path>
                  </a:pathLst>
                </a:custGeom>
                <a:solidFill>
                  <a:srgbClr val="4B4B4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4800"/>
                </a:p>
              </p:txBody>
            </p:sp>
            <p:sp>
              <p:nvSpPr>
                <p:cNvPr id="132" name="任意多边形: 形状 119"/>
                <p:cNvSpPr/>
                <p:nvPr>
                  <p:custDataLst>
                    <p:tags r:id="rId28"/>
                  </p:custDataLst>
                </p:nvPr>
              </p:nvSpPr>
              <p:spPr>
                <a:xfrm>
                  <a:off x="7910131" y="2987706"/>
                  <a:ext cx="670845" cy="705993"/>
                </a:xfrm>
                <a:custGeom>
                  <a:avLst/>
                  <a:gdLst>
                    <a:gd name="connsiteX0" fmla="*/ 582549 w 670845"/>
                    <a:gd name="connsiteY0" fmla="*/ 70580 h 705993"/>
                    <a:gd name="connsiteX1" fmla="*/ 651891 w 670845"/>
                    <a:gd name="connsiteY1" fmla="*/ 70580 h 705993"/>
                    <a:gd name="connsiteX2" fmla="*/ 670846 w 670845"/>
                    <a:gd name="connsiteY2" fmla="*/ 0 h 705993"/>
                    <a:gd name="connsiteX3" fmla="*/ 582549 w 670845"/>
                    <a:gd name="connsiteY3" fmla="*/ 0 h 705993"/>
                    <a:gd name="connsiteX4" fmla="*/ 476631 w 670845"/>
                    <a:gd name="connsiteY4" fmla="*/ 0 h 705993"/>
                    <a:gd name="connsiteX5" fmla="*/ 18955 w 670845"/>
                    <a:gd name="connsiteY5" fmla="*/ 0 h 705993"/>
                    <a:gd name="connsiteX6" fmla="*/ 0 w 670845"/>
                    <a:gd name="connsiteY6" fmla="*/ 70580 h 705993"/>
                    <a:gd name="connsiteX7" fmla="*/ 476631 w 670845"/>
                    <a:gd name="connsiteY7" fmla="*/ 70580 h 705993"/>
                    <a:gd name="connsiteX8" fmla="*/ 476631 w 670845"/>
                    <a:gd name="connsiteY8" fmla="*/ 300037 h 705993"/>
                    <a:gd name="connsiteX9" fmla="*/ 147542 w 670845"/>
                    <a:gd name="connsiteY9" fmla="*/ 300037 h 705993"/>
                    <a:gd name="connsiteX10" fmla="*/ 199549 w 670845"/>
                    <a:gd name="connsiteY10" fmla="*/ 105823 h 705993"/>
                    <a:gd name="connsiteX11" fmla="*/ 89916 w 670845"/>
                    <a:gd name="connsiteY11" fmla="*/ 105823 h 705993"/>
                    <a:gd name="connsiteX12" fmla="*/ 37910 w 670845"/>
                    <a:gd name="connsiteY12" fmla="*/ 300037 h 705993"/>
                    <a:gd name="connsiteX13" fmla="*/ 37910 w 670845"/>
                    <a:gd name="connsiteY13" fmla="*/ 300037 h 705993"/>
                    <a:gd name="connsiteX14" fmla="*/ 18955 w 670845"/>
                    <a:gd name="connsiteY14" fmla="*/ 370618 h 705993"/>
                    <a:gd name="connsiteX15" fmla="*/ 128588 w 670845"/>
                    <a:gd name="connsiteY15" fmla="*/ 370618 h 705993"/>
                    <a:gd name="connsiteX16" fmla="*/ 476631 w 670845"/>
                    <a:gd name="connsiteY16" fmla="*/ 370618 h 705993"/>
                    <a:gd name="connsiteX17" fmla="*/ 476631 w 670845"/>
                    <a:gd name="connsiteY17" fmla="*/ 617792 h 705993"/>
                    <a:gd name="connsiteX18" fmla="*/ 459010 w 670845"/>
                    <a:gd name="connsiteY18" fmla="*/ 635413 h 705993"/>
                    <a:gd name="connsiteX19" fmla="*/ 307658 w 670845"/>
                    <a:gd name="connsiteY19" fmla="*/ 635413 h 705993"/>
                    <a:gd name="connsiteX20" fmla="*/ 288703 w 670845"/>
                    <a:gd name="connsiteY20" fmla="*/ 705993 h 705993"/>
                    <a:gd name="connsiteX21" fmla="*/ 476631 w 670845"/>
                    <a:gd name="connsiteY21" fmla="*/ 705993 h 705993"/>
                    <a:gd name="connsiteX22" fmla="*/ 547211 w 670845"/>
                    <a:gd name="connsiteY22" fmla="*/ 705993 h 705993"/>
                    <a:gd name="connsiteX23" fmla="*/ 582549 w 670845"/>
                    <a:gd name="connsiteY23" fmla="*/ 670655 h 705993"/>
                    <a:gd name="connsiteX24" fmla="*/ 582549 w 670845"/>
                    <a:gd name="connsiteY24" fmla="*/ 370713 h 705993"/>
                    <a:gd name="connsiteX25" fmla="*/ 651891 w 670845"/>
                    <a:gd name="connsiteY25" fmla="*/ 370713 h 705993"/>
                    <a:gd name="connsiteX26" fmla="*/ 670846 w 670845"/>
                    <a:gd name="connsiteY26" fmla="*/ 300133 h 705993"/>
                    <a:gd name="connsiteX27" fmla="*/ 582549 w 670845"/>
                    <a:gd name="connsiteY27" fmla="*/ 300133 h 705993"/>
                    <a:gd name="connsiteX28" fmla="*/ 582549 w 670845"/>
                    <a:gd name="connsiteY28" fmla="*/ 70580 h 7059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670845" h="705993">
                      <a:moveTo>
                        <a:pt x="582549" y="70580"/>
                      </a:moveTo>
                      <a:lnTo>
                        <a:pt x="651891" y="70580"/>
                      </a:lnTo>
                      <a:lnTo>
                        <a:pt x="670846" y="0"/>
                      </a:lnTo>
                      <a:lnTo>
                        <a:pt x="582549" y="0"/>
                      </a:lnTo>
                      <a:lnTo>
                        <a:pt x="476631" y="0"/>
                      </a:lnTo>
                      <a:lnTo>
                        <a:pt x="18955" y="0"/>
                      </a:lnTo>
                      <a:lnTo>
                        <a:pt x="0" y="70580"/>
                      </a:lnTo>
                      <a:lnTo>
                        <a:pt x="476631" y="70580"/>
                      </a:lnTo>
                      <a:lnTo>
                        <a:pt x="476631" y="300037"/>
                      </a:lnTo>
                      <a:lnTo>
                        <a:pt x="147542" y="300037"/>
                      </a:lnTo>
                      <a:lnTo>
                        <a:pt x="199549" y="105823"/>
                      </a:lnTo>
                      <a:lnTo>
                        <a:pt x="89916" y="105823"/>
                      </a:lnTo>
                      <a:lnTo>
                        <a:pt x="37910" y="300037"/>
                      </a:lnTo>
                      <a:lnTo>
                        <a:pt x="37910" y="300037"/>
                      </a:lnTo>
                      <a:lnTo>
                        <a:pt x="18955" y="370618"/>
                      </a:lnTo>
                      <a:lnTo>
                        <a:pt x="128588" y="370618"/>
                      </a:lnTo>
                      <a:lnTo>
                        <a:pt x="476631" y="370618"/>
                      </a:lnTo>
                      <a:lnTo>
                        <a:pt x="476631" y="617792"/>
                      </a:lnTo>
                      <a:cubicBezTo>
                        <a:pt x="476631" y="627507"/>
                        <a:pt x="468725" y="635413"/>
                        <a:pt x="459010" y="635413"/>
                      </a:cubicBezTo>
                      <a:lnTo>
                        <a:pt x="307658" y="635413"/>
                      </a:lnTo>
                      <a:lnTo>
                        <a:pt x="288703" y="705993"/>
                      </a:lnTo>
                      <a:lnTo>
                        <a:pt x="476631" y="705993"/>
                      </a:lnTo>
                      <a:lnTo>
                        <a:pt x="547211" y="705993"/>
                      </a:lnTo>
                      <a:cubicBezTo>
                        <a:pt x="566738" y="705993"/>
                        <a:pt x="582549" y="690182"/>
                        <a:pt x="582549" y="670655"/>
                      </a:cubicBezTo>
                      <a:lnTo>
                        <a:pt x="582549" y="370713"/>
                      </a:lnTo>
                      <a:lnTo>
                        <a:pt x="651891" y="370713"/>
                      </a:lnTo>
                      <a:lnTo>
                        <a:pt x="670846" y="300133"/>
                      </a:lnTo>
                      <a:lnTo>
                        <a:pt x="582549" y="300133"/>
                      </a:lnTo>
                      <a:lnTo>
                        <a:pt x="582549" y="70580"/>
                      </a:lnTo>
                      <a:close/>
                    </a:path>
                  </a:pathLst>
                </a:custGeom>
                <a:solidFill>
                  <a:srgbClr val="4B4B4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4800"/>
                </a:p>
              </p:txBody>
            </p:sp>
            <p:sp>
              <p:nvSpPr>
                <p:cNvPr id="133" name="任意多边形: 形状 120"/>
                <p:cNvSpPr/>
                <p:nvPr>
                  <p:custDataLst>
                    <p:tags r:id="rId29"/>
                  </p:custDataLst>
                </p:nvPr>
              </p:nvSpPr>
              <p:spPr>
                <a:xfrm>
                  <a:off x="7929086" y="3393662"/>
                  <a:ext cx="418623" cy="300132"/>
                </a:xfrm>
                <a:custGeom>
                  <a:avLst/>
                  <a:gdLst>
                    <a:gd name="connsiteX0" fmla="*/ 143637 w 418623"/>
                    <a:gd name="connsiteY0" fmla="*/ 300133 h 300132"/>
                    <a:gd name="connsiteX1" fmla="*/ 418624 w 418623"/>
                    <a:gd name="connsiteY1" fmla="*/ 0 h 300132"/>
                    <a:gd name="connsiteX2" fmla="*/ 274987 w 418623"/>
                    <a:gd name="connsiteY2" fmla="*/ 0 h 300132"/>
                    <a:gd name="connsiteX3" fmla="*/ 0 w 418623"/>
                    <a:gd name="connsiteY3" fmla="*/ 300133 h 3001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18623" h="300132">
                      <a:moveTo>
                        <a:pt x="143637" y="300133"/>
                      </a:moveTo>
                      <a:lnTo>
                        <a:pt x="418624" y="0"/>
                      </a:lnTo>
                      <a:lnTo>
                        <a:pt x="274987" y="0"/>
                      </a:lnTo>
                      <a:lnTo>
                        <a:pt x="0" y="300133"/>
                      </a:lnTo>
                      <a:close/>
                    </a:path>
                  </a:pathLst>
                </a:custGeom>
                <a:solidFill>
                  <a:srgbClr val="4B4B4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4800"/>
                </a:p>
              </p:txBody>
            </p:sp>
          </p:grpSp>
          <p:grpSp>
            <p:nvGrpSpPr>
              <p:cNvPr id="134" name="图形 2"/>
              <p:cNvGrpSpPr/>
              <p:nvPr/>
            </p:nvGrpSpPr>
            <p:grpSpPr>
              <a:xfrm>
                <a:off x="4969668" y="2987706"/>
                <a:ext cx="2006060" cy="917924"/>
                <a:chOff x="4969668" y="2987706"/>
                <a:chExt cx="2006060" cy="917924"/>
              </a:xfrm>
              <a:solidFill>
                <a:srgbClr val="4B4B4B"/>
              </a:solidFill>
            </p:grpSpPr>
            <p:sp>
              <p:nvSpPr>
                <p:cNvPr id="135" name="任意多边形: 形状 112"/>
                <p:cNvSpPr/>
                <p:nvPr>
                  <p:custDataLst>
                    <p:tags r:id="rId21"/>
                  </p:custDataLst>
                </p:nvPr>
              </p:nvSpPr>
              <p:spPr>
                <a:xfrm>
                  <a:off x="6481381" y="3199542"/>
                  <a:ext cx="494347" cy="494347"/>
                </a:xfrm>
                <a:custGeom>
                  <a:avLst/>
                  <a:gdLst>
                    <a:gd name="connsiteX0" fmla="*/ 399002 w 494347"/>
                    <a:gd name="connsiteY0" fmla="*/ 0 h 494347"/>
                    <a:gd name="connsiteX1" fmla="*/ 399002 w 494347"/>
                    <a:gd name="connsiteY1" fmla="*/ 52197 h 494347"/>
                    <a:gd name="connsiteX2" fmla="*/ 247174 w 494347"/>
                    <a:gd name="connsiteY2" fmla="*/ 0 h 494347"/>
                    <a:gd name="connsiteX3" fmla="*/ 0 w 494347"/>
                    <a:gd name="connsiteY3" fmla="*/ 247174 h 494347"/>
                    <a:gd name="connsiteX4" fmla="*/ 247174 w 494347"/>
                    <a:gd name="connsiteY4" fmla="*/ 494347 h 494347"/>
                    <a:gd name="connsiteX5" fmla="*/ 399002 w 494347"/>
                    <a:gd name="connsiteY5" fmla="*/ 442151 h 494347"/>
                    <a:gd name="connsiteX6" fmla="*/ 399002 w 494347"/>
                    <a:gd name="connsiteY6" fmla="*/ 494347 h 494347"/>
                    <a:gd name="connsiteX7" fmla="*/ 494347 w 494347"/>
                    <a:gd name="connsiteY7" fmla="*/ 494347 h 494347"/>
                    <a:gd name="connsiteX8" fmla="*/ 494347 w 494347"/>
                    <a:gd name="connsiteY8" fmla="*/ 0 h 494347"/>
                    <a:gd name="connsiteX9" fmla="*/ 399002 w 494347"/>
                    <a:gd name="connsiteY9" fmla="*/ 0 h 494347"/>
                    <a:gd name="connsiteX10" fmla="*/ 247174 w 494347"/>
                    <a:gd name="connsiteY10" fmla="*/ 405956 h 494347"/>
                    <a:gd name="connsiteX11" fmla="*/ 88297 w 494347"/>
                    <a:gd name="connsiteY11" fmla="*/ 247078 h 494347"/>
                    <a:gd name="connsiteX12" fmla="*/ 247174 w 494347"/>
                    <a:gd name="connsiteY12" fmla="*/ 88201 h 494347"/>
                    <a:gd name="connsiteX13" fmla="*/ 406051 w 494347"/>
                    <a:gd name="connsiteY13" fmla="*/ 247078 h 494347"/>
                    <a:gd name="connsiteX14" fmla="*/ 247174 w 494347"/>
                    <a:gd name="connsiteY14" fmla="*/ 405956 h 4943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494347" h="494347">
                      <a:moveTo>
                        <a:pt x="399002" y="0"/>
                      </a:moveTo>
                      <a:lnTo>
                        <a:pt x="399002" y="52197"/>
                      </a:lnTo>
                      <a:cubicBezTo>
                        <a:pt x="357092" y="19526"/>
                        <a:pt x="304419" y="0"/>
                        <a:pt x="247174" y="0"/>
                      </a:cubicBezTo>
                      <a:cubicBezTo>
                        <a:pt x="110680" y="0"/>
                        <a:pt x="0" y="110680"/>
                        <a:pt x="0" y="247174"/>
                      </a:cubicBezTo>
                      <a:cubicBezTo>
                        <a:pt x="0" y="383667"/>
                        <a:pt x="110680" y="494347"/>
                        <a:pt x="247174" y="494347"/>
                      </a:cubicBezTo>
                      <a:cubicBezTo>
                        <a:pt x="304419" y="494347"/>
                        <a:pt x="357092" y="474821"/>
                        <a:pt x="399002" y="442151"/>
                      </a:cubicBezTo>
                      <a:lnTo>
                        <a:pt x="399002" y="494347"/>
                      </a:lnTo>
                      <a:lnTo>
                        <a:pt x="494347" y="494347"/>
                      </a:lnTo>
                      <a:lnTo>
                        <a:pt x="494347" y="0"/>
                      </a:lnTo>
                      <a:lnTo>
                        <a:pt x="399002" y="0"/>
                      </a:lnTo>
                      <a:close/>
                      <a:moveTo>
                        <a:pt x="247174" y="405956"/>
                      </a:moveTo>
                      <a:cubicBezTo>
                        <a:pt x="159449" y="405956"/>
                        <a:pt x="88297" y="334804"/>
                        <a:pt x="88297" y="247078"/>
                      </a:cubicBezTo>
                      <a:cubicBezTo>
                        <a:pt x="88297" y="159353"/>
                        <a:pt x="159449" y="88201"/>
                        <a:pt x="247174" y="88201"/>
                      </a:cubicBezTo>
                      <a:cubicBezTo>
                        <a:pt x="334899" y="88201"/>
                        <a:pt x="406051" y="159353"/>
                        <a:pt x="406051" y="247078"/>
                      </a:cubicBezTo>
                      <a:cubicBezTo>
                        <a:pt x="406051" y="334804"/>
                        <a:pt x="334899" y="405956"/>
                        <a:pt x="247174" y="405956"/>
                      </a:cubicBezTo>
                      <a:close/>
                    </a:path>
                  </a:pathLst>
                </a:custGeom>
                <a:solidFill>
                  <a:srgbClr val="4B4B4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4800"/>
                </a:p>
              </p:txBody>
            </p:sp>
            <p:sp>
              <p:nvSpPr>
                <p:cNvPr id="136" name="任意多边形: 形状 113"/>
                <p:cNvSpPr/>
                <p:nvPr>
                  <p:custDataLst>
                    <p:tags r:id="rId22"/>
                  </p:custDataLst>
                </p:nvPr>
              </p:nvSpPr>
              <p:spPr>
                <a:xfrm>
                  <a:off x="5986462" y="3199542"/>
                  <a:ext cx="512635" cy="706088"/>
                </a:xfrm>
                <a:custGeom>
                  <a:avLst/>
                  <a:gdLst>
                    <a:gd name="connsiteX0" fmla="*/ 409480 w 512635"/>
                    <a:gd name="connsiteY0" fmla="*/ 0 h 706088"/>
                    <a:gd name="connsiteX1" fmla="*/ 256318 w 512635"/>
                    <a:gd name="connsiteY1" fmla="*/ 369665 h 706088"/>
                    <a:gd name="connsiteX2" fmla="*/ 103156 w 512635"/>
                    <a:gd name="connsiteY2" fmla="*/ 0 h 706088"/>
                    <a:gd name="connsiteX3" fmla="*/ 0 w 512635"/>
                    <a:gd name="connsiteY3" fmla="*/ 0 h 706088"/>
                    <a:gd name="connsiteX4" fmla="*/ 204692 w 512635"/>
                    <a:gd name="connsiteY4" fmla="*/ 494252 h 706088"/>
                    <a:gd name="connsiteX5" fmla="*/ 116967 w 512635"/>
                    <a:gd name="connsiteY5" fmla="*/ 706088 h 706088"/>
                    <a:gd name="connsiteX6" fmla="*/ 220123 w 512635"/>
                    <a:gd name="connsiteY6" fmla="*/ 706088 h 706088"/>
                    <a:gd name="connsiteX7" fmla="*/ 307848 w 512635"/>
                    <a:gd name="connsiteY7" fmla="*/ 494252 h 706088"/>
                    <a:gd name="connsiteX8" fmla="*/ 512636 w 512635"/>
                    <a:gd name="connsiteY8" fmla="*/ 0 h 7060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12635" h="706088">
                      <a:moveTo>
                        <a:pt x="409480" y="0"/>
                      </a:moveTo>
                      <a:lnTo>
                        <a:pt x="256318" y="369665"/>
                      </a:lnTo>
                      <a:lnTo>
                        <a:pt x="103156" y="0"/>
                      </a:lnTo>
                      <a:lnTo>
                        <a:pt x="0" y="0"/>
                      </a:lnTo>
                      <a:lnTo>
                        <a:pt x="204692" y="494252"/>
                      </a:lnTo>
                      <a:lnTo>
                        <a:pt x="116967" y="706088"/>
                      </a:lnTo>
                      <a:lnTo>
                        <a:pt x="220123" y="706088"/>
                      </a:lnTo>
                      <a:lnTo>
                        <a:pt x="307848" y="494252"/>
                      </a:lnTo>
                      <a:lnTo>
                        <a:pt x="512636" y="0"/>
                      </a:lnTo>
                      <a:close/>
                    </a:path>
                  </a:pathLst>
                </a:custGeom>
                <a:solidFill>
                  <a:srgbClr val="4B4B4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4800"/>
                </a:p>
              </p:txBody>
            </p:sp>
            <p:sp>
              <p:nvSpPr>
                <p:cNvPr id="137" name="任意多边形: 形状 114"/>
                <p:cNvSpPr/>
                <p:nvPr>
                  <p:custDataLst>
                    <p:tags r:id="rId23"/>
                  </p:custDataLst>
                </p:nvPr>
              </p:nvSpPr>
              <p:spPr>
                <a:xfrm>
                  <a:off x="5481637" y="3199542"/>
                  <a:ext cx="458914" cy="494252"/>
                </a:xfrm>
                <a:custGeom>
                  <a:avLst/>
                  <a:gdLst>
                    <a:gd name="connsiteX0" fmla="*/ 363569 w 458914"/>
                    <a:gd name="connsiteY0" fmla="*/ 264795 h 494252"/>
                    <a:gd name="connsiteX1" fmla="*/ 229457 w 458914"/>
                    <a:gd name="connsiteY1" fmla="*/ 398907 h 494252"/>
                    <a:gd name="connsiteX2" fmla="*/ 95345 w 458914"/>
                    <a:gd name="connsiteY2" fmla="*/ 264795 h 494252"/>
                    <a:gd name="connsiteX3" fmla="*/ 95345 w 458914"/>
                    <a:gd name="connsiteY3" fmla="*/ 0 h 494252"/>
                    <a:gd name="connsiteX4" fmla="*/ 0 w 458914"/>
                    <a:gd name="connsiteY4" fmla="*/ 0 h 494252"/>
                    <a:gd name="connsiteX5" fmla="*/ 0 w 458914"/>
                    <a:gd name="connsiteY5" fmla="*/ 264795 h 494252"/>
                    <a:gd name="connsiteX6" fmla="*/ 229457 w 458914"/>
                    <a:gd name="connsiteY6" fmla="*/ 494252 h 494252"/>
                    <a:gd name="connsiteX7" fmla="*/ 458914 w 458914"/>
                    <a:gd name="connsiteY7" fmla="*/ 264795 h 494252"/>
                    <a:gd name="connsiteX8" fmla="*/ 458914 w 458914"/>
                    <a:gd name="connsiteY8" fmla="*/ 0 h 494252"/>
                    <a:gd name="connsiteX9" fmla="*/ 363569 w 458914"/>
                    <a:gd name="connsiteY9" fmla="*/ 0 h 494252"/>
                    <a:gd name="connsiteX10" fmla="*/ 363569 w 458914"/>
                    <a:gd name="connsiteY10" fmla="*/ 264795 h 494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58914" h="494252">
                      <a:moveTo>
                        <a:pt x="363569" y="264795"/>
                      </a:moveTo>
                      <a:cubicBezTo>
                        <a:pt x="363569" y="338899"/>
                        <a:pt x="303467" y="398907"/>
                        <a:pt x="229457" y="398907"/>
                      </a:cubicBezTo>
                      <a:cubicBezTo>
                        <a:pt x="155448" y="398907"/>
                        <a:pt x="95345" y="338804"/>
                        <a:pt x="95345" y="264795"/>
                      </a:cubicBezTo>
                      <a:lnTo>
                        <a:pt x="95345" y="0"/>
                      </a:lnTo>
                      <a:lnTo>
                        <a:pt x="0" y="0"/>
                      </a:lnTo>
                      <a:lnTo>
                        <a:pt x="0" y="264795"/>
                      </a:lnTo>
                      <a:cubicBezTo>
                        <a:pt x="0" y="391573"/>
                        <a:pt x="102775" y="494252"/>
                        <a:pt x="229457" y="494252"/>
                      </a:cubicBezTo>
                      <a:cubicBezTo>
                        <a:pt x="356235" y="494252"/>
                        <a:pt x="458914" y="391478"/>
                        <a:pt x="458914" y="264795"/>
                      </a:cubicBezTo>
                      <a:lnTo>
                        <a:pt x="458914" y="0"/>
                      </a:lnTo>
                      <a:lnTo>
                        <a:pt x="363569" y="0"/>
                      </a:lnTo>
                      <a:lnTo>
                        <a:pt x="363569" y="264795"/>
                      </a:lnTo>
                      <a:close/>
                    </a:path>
                  </a:pathLst>
                </a:custGeom>
                <a:solidFill>
                  <a:srgbClr val="4B4B4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4800"/>
                </a:p>
              </p:txBody>
            </p:sp>
            <p:sp>
              <p:nvSpPr>
                <p:cNvPr id="138" name="任意多边形: 形状 115"/>
                <p:cNvSpPr/>
                <p:nvPr>
                  <p:custDataLst>
                    <p:tags r:id="rId24"/>
                  </p:custDataLst>
                </p:nvPr>
              </p:nvSpPr>
              <p:spPr>
                <a:xfrm>
                  <a:off x="4969668" y="2987706"/>
                  <a:ext cx="458914" cy="706088"/>
                </a:xfrm>
                <a:custGeom>
                  <a:avLst/>
                  <a:gdLst>
                    <a:gd name="connsiteX0" fmla="*/ 229457 w 458914"/>
                    <a:gd name="connsiteY0" fmla="*/ 211836 h 706088"/>
                    <a:gd name="connsiteX1" fmla="*/ 95345 w 458914"/>
                    <a:gd name="connsiteY1" fmla="*/ 255175 h 706088"/>
                    <a:gd name="connsiteX2" fmla="*/ 95345 w 458914"/>
                    <a:gd name="connsiteY2" fmla="*/ 0 h 706088"/>
                    <a:gd name="connsiteX3" fmla="*/ 0 w 458914"/>
                    <a:gd name="connsiteY3" fmla="*/ 0 h 706088"/>
                    <a:gd name="connsiteX4" fmla="*/ 0 w 458914"/>
                    <a:gd name="connsiteY4" fmla="*/ 706088 h 706088"/>
                    <a:gd name="connsiteX5" fmla="*/ 95345 w 458914"/>
                    <a:gd name="connsiteY5" fmla="*/ 651034 h 706088"/>
                    <a:gd name="connsiteX6" fmla="*/ 95345 w 458914"/>
                    <a:gd name="connsiteY6" fmla="*/ 441293 h 706088"/>
                    <a:gd name="connsiteX7" fmla="*/ 229457 w 458914"/>
                    <a:gd name="connsiteY7" fmla="*/ 307181 h 706088"/>
                    <a:gd name="connsiteX8" fmla="*/ 363569 w 458914"/>
                    <a:gd name="connsiteY8" fmla="*/ 441293 h 706088"/>
                    <a:gd name="connsiteX9" fmla="*/ 363569 w 458914"/>
                    <a:gd name="connsiteY9" fmla="*/ 706088 h 706088"/>
                    <a:gd name="connsiteX10" fmla="*/ 458914 w 458914"/>
                    <a:gd name="connsiteY10" fmla="*/ 706088 h 706088"/>
                    <a:gd name="connsiteX11" fmla="*/ 458914 w 458914"/>
                    <a:gd name="connsiteY11" fmla="*/ 441293 h 706088"/>
                    <a:gd name="connsiteX12" fmla="*/ 229457 w 458914"/>
                    <a:gd name="connsiteY12" fmla="*/ 211836 h 7060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58914" h="706088">
                      <a:moveTo>
                        <a:pt x="229457" y="211836"/>
                      </a:moveTo>
                      <a:cubicBezTo>
                        <a:pt x="179356" y="211836"/>
                        <a:pt x="133064" y="227933"/>
                        <a:pt x="95345" y="255175"/>
                      </a:cubicBezTo>
                      <a:lnTo>
                        <a:pt x="95345" y="0"/>
                      </a:lnTo>
                      <a:lnTo>
                        <a:pt x="0" y="0"/>
                      </a:lnTo>
                      <a:lnTo>
                        <a:pt x="0" y="706088"/>
                      </a:lnTo>
                      <a:lnTo>
                        <a:pt x="95345" y="651034"/>
                      </a:lnTo>
                      <a:lnTo>
                        <a:pt x="95345" y="441293"/>
                      </a:lnTo>
                      <a:cubicBezTo>
                        <a:pt x="95345" y="367189"/>
                        <a:pt x="155448" y="307181"/>
                        <a:pt x="229457" y="307181"/>
                      </a:cubicBezTo>
                      <a:cubicBezTo>
                        <a:pt x="303562" y="307181"/>
                        <a:pt x="363569" y="367284"/>
                        <a:pt x="363569" y="441293"/>
                      </a:cubicBezTo>
                      <a:lnTo>
                        <a:pt x="363569" y="706088"/>
                      </a:lnTo>
                      <a:lnTo>
                        <a:pt x="458914" y="706088"/>
                      </a:lnTo>
                      <a:lnTo>
                        <a:pt x="458914" y="441293"/>
                      </a:lnTo>
                      <a:cubicBezTo>
                        <a:pt x="459010" y="314516"/>
                        <a:pt x="356235" y="211836"/>
                        <a:pt x="229457" y="211836"/>
                      </a:cubicBezTo>
                      <a:close/>
                    </a:path>
                  </a:pathLst>
                </a:custGeom>
                <a:solidFill>
                  <a:srgbClr val="4B4B4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4800"/>
                </a:p>
              </p:txBody>
            </p:sp>
          </p:grpSp>
        </p:grpSp>
      </p:grpSp>
      <p:sp>
        <p:nvSpPr>
          <p:cNvPr id="139" name="文本框 138"/>
          <p:cNvSpPr txBox="1"/>
          <p:nvPr>
            <p:custDataLst>
              <p:tags r:id="rId17"/>
            </p:custDataLst>
          </p:nvPr>
        </p:nvSpPr>
        <p:spPr>
          <a:xfrm>
            <a:off x="1163320" y="4650740"/>
            <a:ext cx="22432010" cy="7804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sz="3200" dirty="0">
                <a:solidFill>
                  <a:schemeClr val="bg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阿里巴巴普惠体 3.0" panose="00020600040101010101" charset="-122"/>
                <a:ea typeface="阿里巴巴普惠体 3.0" panose="00020600040101010101" charset="-122"/>
                <a:cs typeface="微软雅黑" panose="020B0503020204020204" charset="-122"/>
                <a:sym typeface="+mn-ea"/>
              </a:rPr>
              <a:t>截至</a:t>
            </a:r>
            <a:r>
              <a:rPr lang="en-US" altLang="zh-CN" sz="3200" dirty="0">
                <a:solidFill>
                  <a:schemeClr val="bg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阿里巴巴普惠体 3.0" panose="00020600040101010101" charset="-122"/>
                <a:ea typeface="阿里巴巴普惠体 3.0" panose="00020600040101010101" charset="-122"/>
                <a:cs typeface="微软雅黑" panose="020B0503020204020204" charset="-122"/>
                <a:sym typeface="+mn-ea"/>
              </a:rPr>
              <a:t>2023</a:t>
            </a:r>
            <a:r>
              <a:rPr lang="zh-CN" altLang="en-US" sz="3200" dirty="0">
                <a:solidFill>
                  <a:schemeClr val="bg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阿里巴巴普惠体 3.0" panose="00020600040101010101" charset="-122"/>
                <a:ea typeface="阿里巴巴普惠体 3.0" panose="00020600040101010101" charset="-122"/>
                <a:cs typeface="微软雅黑" panose="020B0503020204020204" charset="-122"/>
                <a:sym typeface="+mn-ea"/>
              </a:rPr>
              <a:t>年</a:t>
            </a:r>
            <a:r>
              <a:rPr lang="en-US" altLang="zh-CN" sz="3200" dirty="0">
                <a:solidFill>
                  <a:schemeClr val="bg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阿里巴巴普惠体 3.0" panose="00020600040101010101" charset="-122"/>
                <a:ea typeface="阿里巴巴普惠体 3.0" panose="00020600040101010101" charset="-122"/>
                <a:cs typeface="微软雅黑" panose="020B0503020204020204" charset="-122"/>
                <a:sym typeface="+mn-ea"/>
              </a:rPr>
              <a:t>3</a:t>
            </a:r>
            <a:r>
              <a:rPr lang="zh-CN" altLang="en-US" sz="3200" dirty="0">
                <a:solidFill>
                  <a:schemeClr val="bg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阿里巴巴普惠体 3.0" panose="00020600040101010101" charset="-122"/>
                <a:ea typeface="阿里巴巴普惠体 3.0" panose="00020600040101010101" charset="-122"/>
                <a:cs typeface="微软雅黑" panose="020B0503020204020204" charset="-122"/>
                <a:sym typeface="+mn-ea"/>
              </a:rPr>
              <a:t>月</a:t>
            </a:r>
            <a:r>
              <a:rPr lang="zh-CN" sz="3200" dirty="0">
                <a:solidFill>
                  <a:schemeClr val="bg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阿里巴巴普惠体 3.0" panose="00020600040101010101" charset="-122"/>
                <a:ea typeface="阿里巴巴普惠体 3.0" panose="00020600040101010101" charset="-122"/>
                <a:cs typeface="微软雅黑" panose="020B0503020204020204" charset="-122"/>
                <a:sym typeface="+mn-ea"/>
              </a:rPr>
              <a:t>共播出</a:t>
            </a:r>
            <a:r>
              <a:rPr sz="3200" dirty="0">
                <a:solidFill>
                  <a:schemeClr val="bg2">
                    <a:lumMod val="50000"/>
                  </a:schemeClr>
                </a:solidFill>
                <a:latin typeface="阿里巴巴普惠体 3.0" panose="00020600040101010101" charset="-122"/>
                <a:ea typeface="阿里巴巴普惠体 3.0" panose="00020600040101010101" charset="-122"/>
                <a:cs typeface="微软雅黑" panose="020B0503020204020204" charset="-122"/>
                <a:sym typeface="+mn-ea"/>
              </a:rPr>
              <a:t>官方赛事</a:t>
            </a:r>
            <a:r>
              <a:rPr sz="3200" b="1" dirty="0">
                <a:solidFill>
                  <a:srgbClr val="5533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阿里巴巴普惠体 3.0" panose="00020600040101010101" charset="-122"/>
                <a:ea typeface="阿里巴巴普惠体 3.0" panose="00020600040101010101" charset="-122"/>
                <a:cs typeface="微软雅黑" panose="020B0503020204020204" charset="-122"/>
                <a:sym typeface="+mn-ea"/>
              </a:rPr>
              <a:t>182个</a:t>
            </a:r>
            <a:r>
              <a:rPr sz="3200" dirty="0">
                <a:solidFill>
                  <a:schemeClr val="bg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阿里巴巴普惠体 3.0" panose="00020600040101010101" charset="-122"/>
                <a:ea typeface="阿里巴巴普惠体 3.0" panose="00020600040101010101" charset="-122"/>
                <a:cs typeface="微软雅黑" panose="020B0503020204020204" charset="-122"/>
                <a:sym typeface="+mn-ea"/>
              </a:rPr>
              <a:t>，共</a:t>
            </a:r>
            <a:r>
              <a:rPr sz="3200" b="1" dirty="0">
                <a:solidFill>
                  <a:srgbClr val="5533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阿里巴巴普惠体 3.0" panose="00020600040101010101" charset="-122"/>
                <a:ea typeface="阿里巴巴普惠体 3.0" panose="00020600040101010101" charset="-122"/>
                <a:cs typeface="微软雅黑" panose="020B0503020204020204" charset="-122"/>
                <a:sym typeface="+mn-ea"/>
              </a:rPr>
              <a:t>7570场</a:t>
            </a:r>
            <a:r>
              <a:rPr sz="3200" dirty="0">
                <a:solidFill>
                  <a:schemeClr val="bg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阿里巴巴普惠体 3.0" panose="00020600040101010101" charset="-122"/>
                <a:ea typeface="阿里巴巴普惠体 3.0" panose="00020600040101010101" charset="-122"/>
                <a:cs typeface="微软雅黑" panose="020B0503020204020204" charset="-122"/>
                <a:sym typeface="+mn-ea"/>
              </a:rPr>
              <a:t>，总直播时长</a:t>
            </a:r>
            <a:r>
              <a:rPr sz="3200" b="1" dirty="0">
                <a:solidFill>
                  <a:srgbClr val="5533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阿里巴巴普惠体 3.0" panose="00020600040101010101" charset="-122"/>
                <a:ea typeface="阿里巴巴普惠体 3.0" panose="00020600040101010101" charset="-122"/>
                <a:cs typeface="微软雅黑" panose="020B0503020204020204" charset="-122"/>
                <a:sym typeface="+mn-ea"/>
              </a:rPr>
              <a:t>90840小时</a:t>
            </a:r>
            <a:endParaRPr lang="zh-CN" altLang="en-US" sz="3200" b="1" dirty="0">
              <a:latin typeface="阿里巴巴普惠体 3.0" panose="00020600040101010101" charset="-122"/>
              <a:ea typeface="阿里巴巴普惠体 3.0" panose="00020600040101010101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140" name="图形 3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35"/>
          <a:stretch>
            <a:fillRect/>
          </a:stretch>
        </p:blipFill>
        <p:spPr>
          <a:xfrm>
            <a:off x="9655780" y="1894636"/>
            <a:ext cx="4635560" cy="1390668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565775" y="5523230"/>
            <a:ext cx="13253720" cy="1948180"/>
            <a:chOff x="7543" y="8698"/>
            <a:chExt cx="20872" cy="3068"/>
          </a:xfrm>
        </p:grpSpPr>
        <p:sp>
          <p:nvSpPr>
            <p:cNvPr id="154" name="这是PPT的标题"/>
            <p:cNvSpPr txBox="1"/>
            <p:nvPr/>
          </p:nvSpPr>
          <p:spPr>
            <a:xfrm>
              <a:off x="9985" y="9151"/>
              <a:ext cx="18431" cy="2162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71438" tIns="71438" rIns="71438" bIns="71438" anchor="ctr">
              <a:spAutoFit/>
            </a:bodyPr>
            <a:lstStyle>
              <a:lvl1pPr defTabSz="1282700">
                <a:lnSpc>
                  <a:spcPct val="100000"/>
                </a:lnSpc>
                <a:defRPr sz="8000" spc="319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Alibaba PuHuiTi 3 75 SemiBold"/>
                </a:defRPr>
              </a:lvl1pPr>
            </a:lstStyle>
            <a:p>
              <a:pPr algn="ctr"/>
              <a:r>
                <a:rPr lang="en-US" b="1" dirty="0">
                  <a:latin typeface="阿里巴巴普惠体 3.0" panose="00020600040101010101" charset="-122"/>
                  <a:ea typeface="阿里巴巴普惠体 3.0" panose="00020600040101010101" charset="-122"/>
                  <a:cs typeface="Alibaba PuHuiTi 3.0 75 SemiBold" panose="00020600040101010101" pitchFamily="18" charset="-122"/>
                </a:rPr>
                <a:t>OLAP </a:t>
              </a:r>
              <a:r>
                <a:rPr lang="zh-CN" altLang="en-US" b="1" dirty="0">
                  <a:latin typeface="阿里巴巴普惠体 3.0" panose="00020600040101010101" charset="-122"/>
                  <a:ea typeface="阿里巴巴普惠体 3.0" panose="00020600040101010101" charset="-122"/>
                  <a:cs typeface="Alibaba PuHuiTi 3.0 75 SemiBold" panose="00020600040101010101" pitchFamily="18" charset="-122"/>
                </a:rPr>
                <a:t>在虎牙的场景应用</a:t>
              </a:r>
            </a:p>
          </p:txBody>
        </p:sp>
        <p:sp>
          <p:nvSpPr>
            <p:cNvPr id="153" name="1"/>
            <p:cNvSpPr txBox="1"/>
            <p:nvPr/>
          </p:nvSpPr>
          <p:spPr>
            <a:xfrm>
              <a:off x="7543" y="8698"/>
              <a:ext cx="1664" cy="3068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50800" tIns="50800" rIns="50800" bIns="50800" anchor="ctr">
              <a:spAutoFit/>
            </a:bodyPr>
            <a:lstStyle>
              <a:lvl1pPr defTabSz="825500">
                <a:lnSpc>
                  <a:spcPct val="100000"/>
                </a:lnSpc>
                <a:defRPr sz="12000" spc="479">
                  <a:solidFill>
                    <a:srgbClr val="5533FF"/>
                  </a:solidFill>
                  <a:latin typeface="Alibaba PuHuiTi 3 85 Bold"/>
                  <a:ea typeface="Alibaba PuHuiTi 3 85 Bold"/>
                  <a:cs typeface="Alibaba PuHuiTi 3 85 Bold"/>
                  <a:sym typeface="Alibaba PuHuiTi 3 85 Bold"/>
                </a:defRPr>
              </a:lvl1pPr>
            </a:lstStyle>
            <a:p>
              <a:pPr algn="ctr"/>
              <a:r>
                <a:rPr lang="en-US" altLang="zh-CN" b="1" dirty="0">
                  <a:latin typeface="阿里巴巴普惠体 3.0" panose="00020600040101010101" charset="-122"/>
                  <a:ea typeface="阿里巴巴普惠体 3.0" panose="00020600040101010101" charset="-122"/>
                  <a:cs typeface="Alibaba PuHuiTi 3.0 75 SemiBold" panose="00020600040101010101" pitchFamily="18" charset="-122"/>
                </a:rPr>
                <a:t>1</a:t>
              </a:r>
            </a:p>
          </p:txBody>
        </p:sp>
      </p:grp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>
            <p:custDataLst>
              <p:tags r:id="rId1"/>
            </p:custDataLst>
          </p:nvPr>
        </p:nvSpPr>
        <p:spPr>
          <a:xfrm>
            <a:off x="9669780" y="8242300"/>
            <a:ext cx="4322445" cy="3294380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800"/>
          </a:p>
        </p:txBody>
      </p:sp>
      <p:sp>
        <p:nvSpPr>
          <p:cNvPr id="24" name="矩形 23"/>
          <p:cNvSpPr/>
          <p:nvPr>
            <p:custDataLst>
              <p:tags r:id="rId2"/>
            </p:custDataLst>
          </p:nvPr>
        </p:nvSpPr>
        <p:spPr>
          <a:xfrm>
            <a:off x="9678670" y="4500880"/>
            <a:ext cx="4322445" cy="3293745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800"/>
          </a:p>
        </p:txBody>
      </p:sp>
      <p:sp>
        <p:nvSpPr>
          <p:cNvPr id="26" name="矩形 25"/>
          <p:cNvSpPr/>
          <p:nvPr>
            <p:custDataLst>
              <p:tags r:id="rId3"/>
            </p:custDataLst>
          </p:nvPr>
        </p:nvSpPr>
        <p:spPr>
          <a:xfrm>
            <a:off x="1936750" y="8242935"/>
            <a:ext cx="3295650" cy="3293745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800"/>
          </a:p>
        </p:txBody>
      </p:sp>
      <p:sp>
        <p:nvSpPr>
          <p:cNvPr id="11" name="矩形 10"/>
          <p:cNvSpPr/>
          <p:nvPr>
            <p:custDataLst>
              <p:tags r:id="rId4"/>
            </p:custDataLst>
          </p:nvPr>
        </p:nvSpPr>
        <p:spPr>
          <a:xfrm>
            <a:off x="1936750" y="4500880"/>
            <a:ext cx="3295650" cy="3293745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800"/>
          </a:p>
        </p:txBody>
      </p:sp>
      <p:sp>
        <p:nvSpPr>
          <p:cNvPr id="295" name="输入你的小标题"/>
          <p:cNvSpPr txBox="1"/>
          <p:nvPr/>
        </p:nvSpPr>
        <p:spPr>
          <a:xfrm>
            <a:off x="15678173" y="4488497"/>
            <a:ext cx="6705602" cy="593725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spAutoFit/>
          </a:bodyPr>
          <a:lstStyle>
            <a:lvl1pPr defTabSz="825500">
              <a:lnSpc>
                <a:spcPct val="100000"/>
              </a:lnSpc>
              <a:defRPr sz="3200" spc="128">
                <a:solidFill>
                  <a:srgbClr val="000000"/>
                </a:solidFill>
                <a:latin typeface="+mn-lt"/>
                <a:ea typeface="+mn-ea"/>
                <a:cs typeface="+mn-cs"/>
                <a:sym typeface="Alibaba PuHuiTi 3 75 SemiBold"/>
              </a:defRPr>
            </a:lvl1pPr>
          </a:lstStyle>
          <a:p>
            <a:r>
              <a:rPr lang="zh-CN" altLang="en-US" b="1">
                <a:latin typeface="阿里巴巴普惠体 3.0" panose="00020600040101010101" charset="-122"/>
                <a:ea typeface="阿里巴巴普惠体 3.0" panose="00020600040101010101" charset="-122"/>
                <a:cs typeface="Alibaba PuHuiTi 3.0 75 SemiBold" panose="00020600040101010101" pitchFamily="18" charset="-122"/>
              </a:rPr>
              <a:t>垂直的数据产品</a:t>
            </a:r>
          </a:p>
        </p:txBody>
      </p:sp>
      <p:sp>
        <p:nvSpPr>
          <p:cNvPr id="297" name="输入正文内容，根据你的文章内容长度来进行页面最终调整。输入正文内容，根据你的文章内容长度来进行页面最终调整。"/>
          <p:cNvSpPr txBox="1"/>
          <p:nvPr/>
        </p:nvSpPr>
        <p:spPr>
          <a:xfrm>
            <a:off x="15873118" y="8477248"/>
            <a:ext cx="6705602" cy="1301750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>
            <a:spAutoFit/>
          </a:bodyPr>
          <a:lstStyle>
            <a:lvl1pPr defTabSz="2438400"/>
          </a:lstStyle>
          <a:p>
            <a:pPr marL="342900" lvl="0" indent="-342900" algn="l" eaLnBrk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sz="2800" spc="120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  <a:sym typeface="+mn-ea"/>
              </a:rPr>
              <a:t>敏捷简便，即报即用</a:t>
            </a:r>
          </a:p>
          <a:p>
            <a:pPr marL="342900" lvl="0" indent="-342900" algn="l" eaLnBrk="1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zh-CN" sz="2400" spc="120" dirty="0">
              <a:latin typeface="阿里巴巴普惠体 3.0" panose="00020600040101010101" charset="-122"/>
              <a:ea typeface="阿里巴巴普惠体 3.0" panose="00020600040101010101" charset="-122"/>
              <a:cs typeface="Alibaba PuHuiTi 3.0 55 Regular" panose="00020600040101010101" pitchFamily="18" charset="-122"/>
              <a:sym typeface="+mn-ea"/>
            </a:endParaRPr>
          </a:p>
        </p:txBody>
      </p:sp>
      <p:sp>
        <p:nvSpPr>
          <p:cNvPr id="298" name="输入你的小标题"/>
          <p:cNvSpPr txBox="1"/>
          <p:nvPr/>
        </p:nvSpPr>
        <p:spPr>
          <a:xfrm>
            <a:off x="15866133" y="7938452"/>
            <a:ext cx="6705602" cy="593725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spAutoFit/>
          </a:bodyPr>
          <a:lstStyle>
            <a:lvl1pPr defTabSz="825500">
              <a:lnSpc>
                <a:spcPct val="100000"/>
              </a:lnSpc>
              <a:defRPr sz="3200" spc="128">
                <a:solidFill>
                  <a:srgbClr val="000000"/>
                </a:solidFill>
                <a:latin typeface="+mn-lt"/>
                <a:ea typeface="+mn-ea"/>
                <a:cs typeface="+mn-cs"/>
                <a:sym typeface="Alibaba PuHuiTi 3 75 SemiBold"/>
              </a:defRPr>
            </a:lvl1pPr>
          </a:lstStyle>
          <a:p>
            <a:r>
              <a:rPr lang="zh-CN" altLang="en-US" b="1">
                <a:latin typeface="阿里巴巴普惠体 3.0" panose="00020600040101010101" charset="-122"/>
                <a:ea typeface="阿里巴巴普惠体 3.0" panose="00020600040101010101" charset="-122"/>
                <a:cs typeface="Alibaba PuHuiTi 3.0 75 SemiBold" panose="00020600040101010101" pitchFamily="18" charset="-122"/>
              </a:rPr>
              <a:t>开放的数据场景</a:t>
            </a:r>
          </a:p>
        </p:txBody>
      </p:sp>
      <p:sp>
        <p:nvSpPr>
          <p:cNvPr id="301" name="外线框是文字输入区参考线，请在正式稿中删除。文字：根据文章长度选择适合的文字尺寸，以32-24号字为宜。"/>
          <p:cNvSpPr txBox="1"/>
          <p:nvPr/>
        </p:nvSpPr>
        <p:spPr>
          <a:xfrm>
            <a:off x="15866108" y="5005705"/>
            <a:ext cx="6709462" cy="1480185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>
            <a:spAutoFit/>
          </a:bodyPr>
          <a:lstStyle>
            <a:lvl1pPr defTabSz="2438400"/>
          </a:lstStyle>
          <a:p>
            <a:pPr marL="342900" indent="-34290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zh-CN" sz="2800" spc="120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</a:rPr>
              <a:t>场景定制数据模型</a:t>
            </a:r>
          </a:p>
          <a:p>
            <a:pPr marL="342900" indent="-342900" eaLnBrk="1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zh-CN" sz="2800" spc="120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</a:rPr>
              <a:t>深度优化性能</a:t>
            </a:r>
          </a:p>
        </p:txBody>
      </p:sp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2221865" y="5238115"/>
            <a:ext cx="2628265" cy="957580"/>
          </a:xfrm>
          <a:prstGeom prst="rect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solidFill>
                  <a:srgbClr val="FFFFFF"/>
                </a:solidFill>
                <a:latin typeface="阿里巴巴普惠体 3.0" panose="00020600040101010101" charset="-122"/>
                <a:ea typeface="阿里巴巴普惠体 3.0" panose="00020600040101010101" charset="-122"/>
                <a:cs typeface="Alibaba PuHuiTi 3 55 Regular"/>
              </a:rPr>
              <a:t>Flink</a:t>
            </a:r>
            <a:endParaRPr lang="zh-CN" altLang="en-US" sz="2800" spc="120" dirty="0">
              <a:solidFill>
                <a:srgbClr val="FFFFFF"/>
              </a:solidFill>
              <a:latin typeface="阿里巴巴普惠体 3.0" panose="00020600040101010101" charset="-122"/>
              <a:ea typeface="阿里巴巴普惠体 3.0" panose="00020600040101010101" charset="-122"/>
              <a:cs typeface="Alibaba PuHuiTi 3 55 Regular"/>
            </a:endParaRPr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2221865" y="6528435"/>
            <a:ext cx="2628265" cy="919480"/>
          </a:xfrm>
          <a:prstGeom prst="rect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r>
              <a:rPr lang="zh-CN" altLang="en-US" sz="2800">
                <a:solidFill>
                  <a:srgbClr val="FFFFFF"/>
                </a:solidFill>
                <a:latin typeface="阿里巴巴普惠体 3.0" panose="00020600040101010101" charset="-122"/>
                <a:ea typeface="阿里巴巴普惠体 3.0" panose="00020600040101010101" charset="-122"/>
                <a:cs typeface="Alibaba PuHuiTi 3 55 Regular"/>
                <a:sym typeface="+mn-ea"/>
              </a:rPr>
              <a:t>Hive、Spark</a:t>
            </a:r>
          </a:p>
        </p:txBody>
      </p:sp>
      <p:sp>
        <p:nvSpPr>
          <p:cNvPr id="7" name="矩形 6"/>
          <p:cNvSpPr/>
          <p:nvPr>
            <p:custDataLst>
              <p:tags r:id="rId7"/>
            </p:custDataLst>
          </p:nvPr>
        </p:nvSpPr>
        <p:spPr>
          <a:xfrm>
            <a:off x="6461760" y="4501515"/>
            <a:ext cx="2197100" cy="7035165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r>
              <a:rPr lang="zh-CN" altLang="en-US" sz="3600" b="1">
                <a:solidFill>
                  <a:srgbClr val="FFFFFF"/>
                </a:solidFill>
                <a:latin typeface="Alibaba PuHuiTi 3.0 85 Bold" panose="00020600040101010101" charset="-122"/>
                <a:ea typeface="Alibaba PuHuiTi 3.0 85 Bold" panose="00020600040101010101" charset="-122"/>
                <a:cs typeface="Alibaba PuHuiTi 3 55 Regular"/>
                <a:sym typeface="+mn-ea"/>
              </a:rPr>
              <a:t>Doris</a:t>
            </a:r>
          </a:p>
        </p:txBody>
      </p:sp>
      <p:sp>
        <p:nvSpPr>
          <p:cNvPr id="8" name="矩形 7"/>
          <p:cNvSpPr/>
          <p:nvPr>
            <p:custDataLst>
              <p:tags r:id="rId8"/>
            </p:custDataLst>
          </p:nvPr>
        </p:nvSpPr>
        <p:spPr>
          <a:xfrm>
            <a:off x="2230755" y="9109075"/>
            <a:ext cx="2620010" cy="1714500"/>
          </a:xfrm>
          <a:prstGeom prst="rect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r>
              <a:rPr lang="zh-CN" altLang="en-US" sz="2800">
                <a:solidFill>
                  <a:srgbClr val="FFFFFF"/>
                </a:solidFill>
                <a:latin typeface="阿里巴巴普惠体 3.0" panose="00020600040101010101" charset="-122"/>
                <a:ea typeface="阿里巴巴普惠体 3.0" panose="00020600040101010101" charset="-122"/>
                <a:cs typeface="Alibaba PuHuiTi 3 55 Regular"/>
                <a:sym typeface="+mn-ea"/>
              </a:rPr>
              <a:t>Kafka</a:t>
            </a:r>
            <a:endParaRPr lang="zh-CN" altLang="en-US" sz="2400" spc="120" dirty="0">
              <a:solidFill>
                <a:srgbClr val="5E5E5E"/>
              </a:solidFill>
              <a:latin typeface="阿里巴巴普惠体 3.0" panose="00020600040101010101" charset="-122"/>
              <a:ea typeface="阿里巴巴普惠体 3.0" panose="00020600040101010101" charset="-122"/>
              <a:cs typeface="Alibaba PuHuiTi 3.0 55 Regular" panose="00020600040101010101" pitchFamily="18" charset="-122"/>
              <a:sym typeface="+mn-ea"/>
            </a:endParaRPr>
          </a:p>
        </p:txBody>
      </p:sp>
      <p:sp>
        <p:nvSpPr>
          <p:cNvPr id="12" name="矩形 11"/>
          <p:cNvSpPr/>
          <p:nvPr>
            <p:custDataLst>
              <p:tags r:id="rId9"/>
            </p:custDataLst>
          </p:nvPr>
        </p:nvSpPr>
        <p:spPr>
          <a:xfrm>
            <a:off x="9861550" y="6546850"/>
            <a:ext cx="3879850" cy="1080770"/>
          </a:xfrm>
          <a:prstGeom prst="rect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r>
              <a:rPr lang="zh-CN" altLang="en-US" sz="2400">
                <a:solidFill>
                  <a:srgbClr val="FFFFFF"/>
                </a:solidFill>
                <a:latin typeface="阿里巴巴普惠体 3.0" panose="00020600040101010101" charset="-122"/>
                <a:ea typeface="阿里巴巴普惠体 3.0" panose="00020600040101010101" charset="-122"/>
                <a:cs typeface="Alibaba PuHuiTi 3 55 Regular"/>
                <a:sym typeface="+mn-ea"/>
              </a:rPr>
              <a:t>BI报表</a:t>
            </a:r>
          </a:p>
        </p:txBody>
      </p:sp>
      <p:sp>
        <p:nvSpPr>
          <p:cNvPr id="13" name="矩形 12"/>
          <p:cNvSpPr/>
          <p:nvPr>
            <p:custDataLst>
              <p:tags r:id="rId10"/>
            </p:custDataLst>
          </p:nvPr>
        </p:nvSpPr>
        <p:spPr>
          <a:xfrm>
            <a:off x="11929110" y="5238115"/>
            <a:ext cx="1812290" cy="958215"/>
          </a:xfrm>
          <a:prstGeom prst="rect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r>
              <a:rPr lang="zh-CN" altLang="en-US" sz="2400">
                <a:solidFill>
                  <a:srgbClr val="FFFFFF"/>
                </a:solidFill>
                <a:latin typeface="阿里巴巴普惠体 3.0" panose="00020600040101010101" charset="-122"/>
                <a:ea typeface="阿里巴巴普惠体 3.0" panose="00020600040101010101" charset="-122"/>
                <a:cs typeface="Alibaba PuHuiTi 3 55 Regular"/>
                <a:sym typeface="+mn-ea"/>
              </a:rPr>
              <a:t>用户画像</a:t>
            </a:r>
            <a:endParaRPr lang="zh-CN" altLang="en-US" sz="2400" spc="120" dirty="0">
              <a:solidFill>
                <a:srgbClr val="5E5E5E"/>
              </a:solidFill>
              <a:latin typeface="阿里巴巴普惠体 3.0" panose="00020600040101010101" charset="-122"/>
              <a:ea typeface="阿里巴巴普惠体 3.0" panose="00020600040101010101" charset="-122"/>
              <a:cs typeface="Alibaba PuHuiTi 3.0 55 Regular" panose="00020600040101010101" pitchFamily="18" charset="-122"/>
              <a:sym typeface="+mn-ea"/>
            </a:endParaRPr>
          </a:p>
        </p:txBody>
      </p:sp>
      <p:sp>
        <p:nvSpPr>
          <p:cNvPr id="14" name="矩形 13"/>
          <p:cNvSpPr/>
          <p:nvPr>
            <p:custDataLst>
              <p:tags r:id="rId11"/>
            </p:custDataLst>
          </p:nvPr>
        </p:nvSpPr>
        <p:spPr>
          <a:xfrm>
            <a:off x="9861550" y="5238115"/>
            <a:ext cx="1812290" cy="956945"/>
          </a:xfrm>
          <a:prstGeom prst="rect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r>
              <a:rPr lang="zh-CN" altLang="en-US">
                <a:solidFill>
                  <a:srgbClr val="FFFFFF"/>
                </a:solidFill>
                <a:latin typeface="阿里巴巴普惠体 3.0" panose="00020600040101010101" charset="-122"/>
                <a:ea typeface="阿里巴巴普惠体 3.0" panose="00020600040101010101" charset="-122"/>
                <a:cs typeface="Alibaba PuHuiTi 3 55 Regular"/>
                <a:sym typeface="+mn-ea"/>
              </a:rPr>
              <a:t>漏斗&amp;留存</a:t>
            </a:r>
            <a:endParaRPr lang="zh-CN" altLang="en-US" spc="120" dirty="0">
              <a:solidFill>
                <a:srgbClr val="FFFFFF"/>
              </a:solidFill>
              <a:latin typeface="阿里巴巴普惠体 3.0" panose="00020600040101010101" charset="-122"/>
              <a:ea typeface="阿里巴巴普惠体 3.0" panose="00020600040101010101" charset="-122"/>
              <a:cs typeface="Alibaba PuHuiTi 3 55 Regular"/>
              <a:sym typeface="+mn-ea"/>
            </a:endParaRPr>
          </a:p>
        </p:txBody>
      </p:sp>
      <p:sp>
        <p:nvSpPr>
          <p:cNvPr id="15" name="矩形 14"/>
          <p:cNvSpPr/>
          <p:nvPr>
            <p:custDataLst>
              <p:tags r:id="rId12"/>
            </p:custDataLst>
          </p:nvPr>
        </p:nvSpPr>
        <p:spPr>
          <a:xfrm>
            <a:off x="9861550" y="8758555"/>
            <a:ext cx="1819910" cy="957580"/>
          </a:xfrm>
          <a:prstGeom prst="rect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r>
              <a:rPr lang="zh-CN" altLang="en-US">
                <a:solidFill>
                  <a:srgbClr val="FFFFFF"/>
                </a:solidFill>
                <a:latin typeface="阿里巴巴普惠体 3.0" panose="00020600040101010101" charset="-122"/>
                <a:ea typeface="阿里巴巴普惠体 3.0" panose="00020600040101010101" charset="-122"/>
                <a:cs typeface="Alibaba PuHuiTi 3 55 Regular"/>
                <a:sym typeface="+mn-ea"/>
              </a:rPr>
              <a:t>中间件服务监控</a:t>
            </a:r>
          </a:p>
        </p:txBody>
      </p:sp>
      <p:sp>
        <p:nvSpPr>
          <p:cNvPr id="17" name="矩形 16"/>
          <p:cNvSpPr/>
          <p:nvPr>
            <p:custDataLst>
              <p:tags r:id="rId13"/>
            </p:custDataLst>
          </p:nvPr>
        </p:nvSpPr>
        <p:spPr>
          <a:xfrm>
            <a:off x="9861550" y="10035540"/>
            <a:ext cx="1819910" cy="956945"/>
          </a:xfrm>
          <a:prstGeom prst="rect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r>
              <a:rPr lang="zh-CN" altLang="en-US" sz="2400">
                <a:solidFill>
                  <a:srgbClr val="FFFFFF"/>
                </a:solidFill>
                <a:latin typeface="阿里巴巴普惠体 3.0" panose="00020600040101010101" charset="-122"/>
                <a:ea typeface="阿里巴巴普惠体 3.0" panose="00020600040101010101" charset="-122"/>
                <a:cs typeface="Alibaba PuHuiTi 3 55 Regular"/>
                <a:sym typeface="+mn-ea"/>
              </a:rPr>
              <a:t>音视频</a:t>
            </a:r>
          </a:p>
          <a:p>
            <a:pPr lvl="0" algn="ctr"/>
            <a:r>
              <a:rPr lang="zh-CN" altLang="en-US" sz="2400">
                <a:solidFill>
                  <a:srgbClr val="FFFFFF"/>
                </a:solidFill>
                <a:latin typeface="阿里巴巴普惠体 3.0" panose="00020600040101010101" charset="-122"/>
                <a:ea typeface="阿里巴巴普惠体 3.0" panose="00020600040101010101" charset="-122"/>
                <a:cs typeface="Alibaba PuHuiTi 3 55 Regular"/>
                <a:sym typeface="+mn-ea"/>
              </a:rPr>
              <a:t>链路监控</a:t>
            </a:r>
          </a:p>
        </p:txBody>
      </p:sp>
      <p:sp>
        <p:nvSpPr>
          <p:cNvPr id="18" name="矩形 17"/>
          <p:cNvSpPr/>
          <p:nvPr>
            <p:custDataLst>
              <p:tags r:id="rId14"/>
            </p:custDataLst>
          </p:nvPr>
        </p:nvSpPr>
        <p:spPr>
          <a:xfrm>
            <a:off x="11929110" y="8758555"/>
            <a:ext cx="1812925" cy="957580"/>
          </a:xfrm>
          <a:prstGeom prst="rect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r>
              <a:rPr lang="zh-CN" altLang="en-US" sz="2400">
                <a:solidFill>
                  <a:srgbClr val="FFFFFF"/>
                </a:solidFill>
                <a:latin typeface="阿里巴巴普惠体 3.0" panose="00020600040101010101" charset="-122"/>
                <a:ea typeface="阿里巴巴普惠体 3.0" panose="00020600040101010101" charset="-122"/>
                <a:cs typeface="Alibaba PuHuiTi 3 55 Regular"/>
                <a:sym typeface="+mn-ea"/>
              </a:rPr>
              <a:t>技术</a:t>
            </a:r>
          </a:p>
          <a:p>
            <a:pPr lvl="0" algn="ctr"/>
            <a:r>
              <a:rPr lang="zh-CN" altLang="en-US" sz="2400">
                <a:solidFill>
                  <a:srgbClr val="FFFFFF"/>
                </a:solidFill>
                <a:latin typeface="阿里巴巴普惠体 3.0" panose="00020600040101010101" charset="-122"/>
                <a:ea typeface="阿里巴巴普惠体 3.0" panose="00020600040101010101" charset="-122"/>
                <a:cs typeface="Alibaba PuHuiTi 3 55 Regular"/>
                <a:sym typeface="+mn-ea"/>
              </a:rPr>
              <a:t>业务分析</a:t>
            </a:r>
          </a:p>
        </p:txBody>
      </p:sp>
      <p:sp>
        <p:nvSpPr>
          <p:cNvPr id="21" name="矩形 20"/>
          <p:cNvSpPr/>
          <p:nvPr>
            <p:custDataLst>
              <p:tags r:id="rId15"/>
            </p:custDataLst>
          </p:nvPr>
        </p:nvSpPr>
        <p:spPr>
          <a:xfrm>
            <a:off x="11929110" y="10034905"/>
            <a:ext cx="1825625" cy="957580"/>
          </a:xfrm>
          <a:prstGeom prst="rect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r>
              <a:rPr lang="zh-CN" altLang="en-US" sz="2400">
                <a:solidFill>
                  <a:srgbClr val="FFFFFF"/>
                </a:solidFill>
                <a:latin typeface="阿里巴巴普惠体 3.0" panose="00020600040101010101" charset="-122"/>
                <a:ea typeface="阿里巴巴普惠体 3.0" panose="00020600040101010101" charset="-122"/>
                <a:cs typeface="Alibaba PuHuiTi 3 55 Regular"/>
                <a:sym typeface="+mn-ea"/>
              </a:rPr>
              <a:t>业务</a:t>
            </a:r>
          </a:p>
          <a:p>
            <a:pPr lvl="0" algn="ctr"/>
            <a:r>
              <a:rPr lang="zh-CN" altLang="en-US" sz="2400">
                <a:solidFill>
                  <a:srgbClr val="FFFFFF"/>
                </a:solidFill>
                <a:latin typeface="阿里巴巴普惠体 3.0" panose="00020600040101010101" charset="-122"/>
                <a:ea typeface="阿里巴巴普惠体 3.0" panose="00020600040101010101" charset="-122"/>
                <a:cs typeface="Alibaba PuHuiTi 3 55 Regular"/>
                <a:sym typeface="+mn-ea"/>
              </a:rPr>
              <a:t>故障排查</a:t>
            </a:r>
            <a:endParaRPr lang="zh-CN" altLang="en-US" sz="2400" spc="120" dirty="0">
              <a:solidFill>
                <a:srgbClr val="5E5E5E"/>
              </a:solidFill>
              <a:latin typeface="阿里巴巴普惠体 3.0" panose="00020600040101010101" charset="-122"/>
              <a:ea typeface="阿里巴巴普惠体 3.0" panose="00020600040101010101" charset="-122"/>
              <a:cs typeface="Alibaba PuHuiTi 3.0 55 Regular" panose="00020600040101010101" pitchFamily="18" charset="-122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936750" y="4460875"/>
            <a:ext cx="3295015" cy="66103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50800" tIns="50800" rIns="50800" bIns="50800" numCol="1" spcCol="38100" rtlCol="0" anchor="ctr" forceAA="0">
            <a:spAutoFit/>
          </a:bodyPr>
          <a:lstStyle/>
          <a:p>
            <a:pPr marL="0" marR="0" indent="0" algn="ctr" defTabSz="243840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spc="96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阿里巴巴普惠体 3.0" panose="00020600040101010101" charset="-122"/>
                <a:ea typeface="阿里巴巴普惠体 3.0" panose="00020600040101010101" charset="-122"/>
                <a:cs typeface="Alibaba PuHuiTi 3 55 Regular"/>
                <a:sym typeface="Alibaba PuHuiTi 3 55 Regular"/>
              </a:rPr>
              <a:t>建模预计算</a:t>
            </a:r>
          </a:p>
        </p:txBody>
      </p:sp>
      <p:sp>
        <p:nvSpPr>
          <p:cNvPr id="23" name="右箭头 22"/>
          <p:cNvSpPr/>
          <p:nvPr/>
        </p:nvSpPr>
        <p:spPr>
          <a:xfrm>
            <a:off x="5420360" y="5963285"/>
            <a:ext cx="853440" cy="697865"/>
          </a:xfrm>
          <a:prstGeom prst="rightArrow">
            <a:avLst/>
          </a:prstGeom>
          <a:solidFill>
            <a:schemeClr val="accent1"/>
          </a:solid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50800" tIns="50800" rIns="50800" bIns="50800" numCol="1" spcCol="38100" rtlCol="0" anchor="ctr" forceAA="0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Alibaba PuHuiTi 3 85 Bold"/>
              <a:ea typeface="Alibaba PuHuiTi 3 85 Bold"/>
              <a:cs typeface="Alibaba PuHuiTi 3 85 Bold"/>
              <a:sym typeface="Alibaba PuHuiTi 3 85 Bold"/>
            </a:endParaRPr>
          </a:p>
        </p:txBody>
      </p:sp>
      <p:sp>
        <p:nvSpPr>
          <p:cNvPr id="25" name="文本框 24"/>
          <p:cNvSpPr txBox="1"/>
          <p:nvPr>
            <p:custDataLst>
              <p:tags r:id="rId16"/>
            </p:custDataLst>
          </p:nvPr>
        </p:nvSpPr>
        <p:spPr>
          <a:xfrm>
            <a:off x="9678670" y="4452620"/>
            <a:ext cx="4312920" cy="66103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50800" tIns="50800" rIns="50800" bIns="50800" numCol="1" spcCol="38100" rtlCol="0" anchor="ctr" forceAA="0">
            <a:spAutoFit/>
          </a:bodyPr>
          <a:lstStyle/>
          <a:p>
            <a:pPr marL="0" marR="0" indent="0" algn="ctr" defTabSz="243840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spc="96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阿里巴巴普惠体 3.0" panose="00020600040101010101" charset="-122"/>
                <a:ea typeface="阿里巴巴普惠体 3.0" panose="00020600040101010101" charset="-122"/>
                <a:cs typeface="Alibaba PuHuiTi 3 55 Regular"/>
                <a:sym typeface="Alibaba PuHuiTi 3 55 Regular"/>
              </a:rPr>
              <a:t>数据应用</a:t>
            </a:r>
          </a:p>
        </p:txBody>
      </p:sp>
      <p:sp>
        <p:nvSpPr>
          <p:cNvPr id="27" name="文本框 26"/>
          <p:cNvSpPr txBox="1"/>
          <p:nvPr>
            <p:custDataLst>
              <p:tags r:id="rId17"/>
            </p:custDataLst>
          </p:nvPr>
        </p:nvSpPr>
        <p:spPr>
          <a:xfrm>
            <a:off x="1936750" y="8202930"/>
            <a:ext cx="3295015" cy="66103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50800" tIns="50800" rIns="50800" bIns="50800" numCol="1" spcCol="38100" rtlCol="0" anchor="ctr" forceAA="0">
            <a:spAutoFit/>
          </a:bodyPr>
          <a:lstStyle/>
          <a:p>
            <a:pPr marL="0" marR="0" indent="0" algn="ctr" defTabSz="243840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spc="96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阿里巴巴普惠体 3.0" panose="00020600040101010101" charset="-122"/>
                <a:ea typeface="阿里巴巴普惠体 3.0" panose="00020600040101010101" charset="-122"/>
                <a:cs typeface="Alibaba PuHuiTi 3 55 Regular"/>
                <a:sym typeface="Alibaba PuHuiTi 3 55 Regular"/>
              </a:rPr>
              <a:t>上报即用</a:t>
            </a:r>
            <a:endParaRPr kumimoji="0" lang="zh-CN" altLang="en-US" sz="2400" b="0" i="0" u="none" strike="noStrike" cap="none" spc="96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阿里巴巴普惠体 3.0" panose="00020600040101010101" charset="-122"/>
              <a:ea typeface="阿里巴巴普惠体 3.0" panose="00020600040101010101" charset="-122"/>
              <a:cs typeface="Alibaba PuHuiTi 3 55 Regular"/>
              <a:sym typeface="Alibaba PuHuiTi 3 55 Regular"/>
            </a:endParaRPr>
          </a:p>
        </p:txBody>
      </p:sp>
      <p:sp>
        <p:nvSpPr>
          <p:cNvPr id="28" name="右箭头 27"/>
          <p:cNvSpPr/>
          <p:nvPr>
            <p:custDataLst>
              <p:tags r:id="rId18"/>
            </p:custDataLst>
          </p:nvPr>
        </p:nvSpPr>
        <p:spPr>
          <a:xfrm>
            <a:off x="5420360" y="9482455"/>
            <a:ext cx="853440" cy="697865"/>
          </a:xfrm>
          <a:prstGeom prst="rightArrow">
            <a:avLst/>
          </a:prstGeom>
          <a:solidFill>
            <a:schemeClr val="accent1"/>
          </a:solid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50800" tIns="50800" rIns="50800" bIns="50800" numCol="1" spcCol="38100" rtlCol="0" anchor="ctr" forceAA="0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Alibaba PuHuiTi 3 85 Bold"/>
              <a:ea typeface="Alibaba PuHuiTi 3 85 Bold"/>
              <a:cs typeface="Alibaba PuHuiTi 3 85 Bold"/>
              <a:sym typeface="Alibaba PuHuiTi 3 85 Bold"/>
            </a:endParaRPr>
          </a:p>
        </p:txBody>
      </p:sp>
      <p:sp>
        <p:nvSpPr>
          <p:cNvPr id="30" name="右箭头 29"/>
          <p:cNvSpPr/>
          <p:nvPr>
            <p:custDataLst>
              <p:tags r:id="rId19"/>
            </p:custDataLst>
          </p:nvPr>
        </p:nvSpPr>
        <p:spPr>
          <a:xfrm>
            <a:off x="8752840" y="5963285"/>
            <a:ext cx="853440" cy="697865"/>
          </a:xfrm>
          <a:prstGeom prst="rightArrow">
            <a:avLst/>
          </a:prstGeom>
          <a:solidFill>
            <a:schemeClr val="accent1"/>
          </a:solid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50800" tIns="50800" rIns="50800" bIns="50800" numCol="1" spcCol="38100" rtlCol="0" anchor="ctr" forceAA="0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Alibaba PuHuiTi 3 85 Bold"/>
              <a:ea typeface="Alibaba PuHuiTi 3 85 Bold"/>
              <a:cs typeface="Alibaba PuHuiTi 3 85 Bold"/>
              <a:sym typeface="Alibaba PuHuiTi 3 85 Bold"/>
            </a:endParaRPr>
          </a:p>
        </p:txBody>
      </p:sp>
      <p:sp>
        <p:nvSpPr>
          <p:cNvPr id="31" name="右箭头 30"/>
          <p:cNvSpPr/>
          <p:nvPr>
            <p:custDataLst>
              <p:tags r:id="rId20"/>
            </p:custDataLst>
          </p:nvPr>
        </p:nvSpPr>
        <p:spPr>
          <a:xfrm>
            <a:off x="8760460" y="9482455"/>
            <a:ext cx="853440" cy="697865"/>
          </a:xfrm>
          <a:prstGeom prst="rightArrow">
            <a:avLst/>
          </a:prstGeom>
          <a:solidFill>
            <a:schemeClr val="accent1"/>
          </a:solid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50800" tIns="50800" rIns="50800" bIns="50800" numCol="1" spcCol="38100" rtlCol="0" anchor="ctr" forceAA="0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Alibaba PuHuiTi 3 85 Bold"/>
              <a:ea typeface="Alibaba PuHuiTi 3 85 Bold"/>
              <a:cs typeface="Alibaba PuHuiTi 3 85 Bold"/>
              <a:sym typeface="Alibaba PuHuiTi 3 85 Bold"/>
            </a:endParaRPr>
          </a:p>
        </p:txBody>
      </p:sp>
      <p:sp>
        <p:nvSpPr>
          <p:cNvPr id="252" name="「三等分文字背板」排版样式"/>
          <p:cNvSpPr txBox="1">
            <a:spLocks noGrp="1"/>
          </p:cNvSpPr>
          <p:nvPr>
            <p:ph type="title"/>
            <p:custDataLst>
              <p:tags r:id="rId21"/>
            </p:custDataLst>
          </p:nvPr>
        </p:nvSpPr>
        <p:spPr>
          <a:xfrm>
            <a:off x="2147" y="2349500"/>
            <a:ext cx="24379706" cy="10922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zh-CN">
                <a:latin typeface="阿里巴巴普惠体 3.0" panose="00020600040101010101" charset="-122"/>
                <a:ea typeface="阿里巴巴普惠体 3.0" panose="00020600040101010101" charset="-122"/>
              </a:rPr>
              <a:t>虎牙</a:t>
            </a:r>
            <a:r>
              <a:rPr lang="en-US" altLang="zh-CN">
                <a:latin typeface="阿里巴巴普惠体 3.0" panose="00020600040101010101" charset="-122"/>
                <a:ea typeface="阿里巴巴普惠体 3.0" panose="00020600040101010101" charset="-122"/>
              </a:rPr>
              <a:t> OLAP </a:t>
            </a:r>
            <a:r>
              <a:rPr lang="zh-CN" altLang="en-US">
                <a:latin typeface="阿里巴巴普惠体 3.0" panose="00020600040101010101" charset="-122"/>
                <a:ea typeface="阿里巴巴普惠体 3.0" panose="00020600040101010101" charset="-122"/>
              </a:rPr>
              <a:t>的应用</a:t>
            </a:r>
          </a:p>
        </p:txBody>
      </p:sp>
      <p:sp>
        <p:nvSpPr>
          <p:cNvPr id="32" name="文本框 31"/>
          <p:cNvSpPr txBox="1"/>
          <p:nvPr>
            <p:custDataLst>
              <p:tags r:id="rId22"/>
            </p:custDataLst>
          </p:nvPr>
        </p:nvSpPr>
        <p:spPr>
          <a:xfrm>
            <a:off x="9650730" y="8242300"/>
            <a:ext cx="4340225" cy="40576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50800" tIns="50800" rIns="50800" bIns="50800" numCol="1" spcCol="38100" rtlCol="0" anchor="ctr" forceAA="0">
            <a:noAutofit/>
          </a:bodyPr>
          <a:lstStyle/>
          <a:p>
            <a:pPr marL="0" marR="0" indent="0" algn="ctr" defTabSz="243840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spc="96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阿里巴巴普惠体 3.0" panose="00020600040101010101" charset="-122"/>
                <a:ea typeface="阿里巴巴普惠体 3.0" panose="00020600040101010101" charset="-122"/>
                <a:cs typeface="Alibaba PuHuiTi 3 55 Regular"/>
                <a:sym typeface="Alibaba PuHuiTi 3 55 Regular"/>
              </a:rPr>
              <a:t>服务场景</a:t>
            </a:r>
          </a:p>
        </p:txBody>
      </p:sp>
      <p:sp>
        <p:nvSpPr>
          <p:cNvPr id="487" name="输入描述文字"/>
          <p:cNvSpPr/>
          <p:nvPr/>
        </p:nvSpPr>
        <p:spPr>
          <a:xfrm>
            <a:off x="19211290" y="9526270"/>
            <a:ext cx="2935605" cy="825500"/>
          </a:xfrm>
          <a:prstGeom prst="roundRect">
            <a:avLst>
              <a:gd name="adj" fmla="val 0"/>
            </a:avLst>
          </a:prstGeom>
          <a:solidFill>
            <a:srgbClr val="5533FF"/>
          </a:solidFill>
          <a:ln w="12700">
            <a:miter lim="400000"/>
          </a:ln>
        </p:spPr>
        <p:txBody>
          <a:bodyPr lIns="0" tIns="0" rIns="0" bIns="36000" anchor="ctr"/>
          <a:lstStyle>
            <a:lvl1pPr algn="ctr">
              <a:defRPr>
                <a:solidFill>
                  <a:srgbClr val="FFFFFF"/>
                </a:solidFill>
              </a:defRPr>
            </a:lvl1pPr>
          </a:lstStyle>
          <a:p>
            <a:r>
              <a:rPr lang="zh-CN" altLang="en-US" sz="3200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</a:rPr>
              <a:t>查询次数</a:t>
            </a:r>
          </a:p>
        </p:txBody>
      </p:sp>
      <p:sp>
        <p:nvSpPr>
          <p:cNvPr id="488" name="输入描述文字"/>
          <p:cNvSpPr/>
          <p:nvPr/>
        </p:nvSpPr>
        <p:spPr>
          <a:xfrm>
            <a:off x="15873095" y="9534525"/>
            <a:ext cx="2962275" cy="825500"/>
          </a:xfrm>
          <a:prstGeom prst="roundRect">
            <a:avLst>
              <a:gd name="adj" fmla="val 0"/>
            </a:avLst>
          </a:prstGeom>
          <a:solidFill>
            <a:srgbClr val="5533FF"/>
          </a:solidFill>
          <a:ln w="12700">
            <a:miter lim="400000"/>
          </a:ln>
        </p:spPr>
        <p:txBody>
          <a:bodyPr lIns="0" tIns="0" rIns="0" bIns="36000" anchor="ctr"/>
          <a:lstStyle>
            <a:lvl1pPr algn="ctr">
              <a:defRPr>
                <a:solidFill>
                  <a:srgbClr val="FFFFFF"/>
                </a:solidFill>
              </a:defRPr>
            </a:lvl1pPr>
          </a:lstStyle>
          <a:p>
            <a:r>
              <a:rPr lang="zh-CN" altLang="en-US" sz="3200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</a:rPr>
              <a:t>业务需求数量</a:t>
            </a:r>
          </a:p>
        </p:txBody>
      </p:sp>
      <p:sp>
        <p:nvSpPr>
          <p:cNvPr id="495" name="36"/>
          <p:cNvSpPr txBox="1"/>
          <p:nvPr/>
        </p:nvSpPr>
        <p:spPr>
          <a:xfrm>
            <a:off x="19410045" y="10542905"/>
            <a:ext cx="2479675" cy="1081405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noAutofit/>
          </a:bodyPr>
          <a:lstStyle>
            <a:lvl1pPr algn="ctr">
              <a:lnSpc>
                <a:spcPct val="100000"/>
              </a:lnSpc>
              <a:defRPr sz="16000" spc="0">
                <a:solidFill>
                  <a:srgbClr val="000000"/>
                </a:solidFill>
                <a:latin typeface="+mn-lt"/>
                <a:ea typeface="+mn-ea"/>
                <a:cs typeface="+mn-cs"/>
                <a:sym typeface="Alibaba PuHuiTi 3 75 SemiBold"/>
              </a:defRPr>
            </a:lvl1pPr>
          </a:lstStyle>
          <a:p>
            <a:r>
              <a:rPr lang="en-US" sz="8000" b="1">
                <a:latin typeface="阿里巴巴普惠体 3.0" panose="00020600040101010101" charset="-122"/>
                <a:ea typeface="阿里巴巴普惠体 3.0" panose="00020600040101010101" charset="-122"/>
                <a:cs typeface="Alibaba PuHuiTi 3.0 75 SemiBold" panose="00020600040101010101" pitchFamily="18" charset="-122"/>
              </a:rPr>
              <a:t>50</a:t>
            </a:r>
            <a:r>
              <a:rPr lang="zh-CN" altLang="en-US" sz="8000" b="1">
                <a:latin typeface="阿里巴巴普惠体 3.0" panose="00020600040101010101" charset="-122"/>
                <a:ea typeface="阿里巴巴普惠体 3.0" panose="00020600040101010101" charset="-122"/>
                <a:cs typeface="Alibaba PuHuiTi 3.0 75 SemiBold" panose="00020600040101010101" pitchFamily="18" charset="-122"/>
              </a:rPr>
              <a:t>万</a:t>
            </a:r>
          </a:p>
        </p:txBody>
      </p:sp>
      <p:sp>
        <p:nvSpPr>
          <p:cNvPr id="497" name="20"/>
          <p:cNvSpPr txBox="1"/>
          <p:nvPr/>
        </p:nvSpPr>
        <p:spPr>
          <a:xfrm>
            <a:off x="16052165" y="10523855"/>
            <a:ext cx="2534285" cy="1100455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noAutofit/>
          </a:bodyPr>
          <a:lstStyle>
            <a:lvl1pPr algn="ctr">
              <a:lnSpc>
                <a:spcPct val="100000"/>
              </a:lnSpc>
              <a:defRPr sz="16000" spc="0">
                <a:solidFill>
                  <a:srgbClr val="000000"/>
                </a:solidFill>
                <a:latin typeface="+mn-lt"/>
                <a:ea typeface="+mn-ea"/>
                <a:cs typeface="+mn-cs"/>
                <a:sym typeface="Alibaba PuHuiTi 3 75 SemiBold"/>
              </a:defRPr>
            </a:lvl1pPr>
          </a:lstStyle>
          <a:p>
            <a:r>
              <a:rPr lang="en-US" sz="8000" b="1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75 SemiBold" panose="00020600040101010101" pitchFamily="18" charset="-122"/>
              </a:rPr>
              <a:t>3</a:t>
            </a:r>
            <a:r>
              <a:rPr lang="zh-CN" altLang="en-US" sz="8000" b="1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75 SemiBold" panose="00020600040101010101" pitchFamily="18" charset="-122"/>
              </a:rPr>
              <a:t>万</a:t>
            </a:r>
          </a:p>
        </p:txBody>
      </p:sp>
      <p:sp>
        <p:nvSpPr>
          <p:cNvPr id="280" name="1"/>
          <p:cNvSpPr/>
          <p:nvPr/>
        </p:nvSpPr>
        <p:spPr>
          <a:xfrm>
            <a:off x="1044575" y="7902575"/>
            <a:ext cx="22098635" cy="3822700"/>
          </a:xfrm>
          <a:prstGeom prst="roundRect">
            <a:avLst>
              <a:gd name="adj" fmla="val 2569"/>
            </a:avLst>
          </a:prstGeom>
          <a:noFill/>
          <a:ln w="57150">
            <a:solidFill>
              <a:srgbClr val="5533FF">
                <a:alpha val="16000"/>
              </a:srgbClr>
            </a:solidFill>
            <a:prstDash val="sysDash"/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defTabSz="825500">
              <a:defRPr sz="3200" spc="0">
                <a:solidFill>
                  <a:srgbClr val="FFFFFF"/>
                </a:solidFill>
              </a:defRPr>
            </a:pPr>
            <a:endParaRPr sz="2400" dirty="0">
              <a:ln>
                <a:solidFill>
                  <a:sysClr val="windowText" lastClr="000000"/>
                </a:solidFill>
              </a:ln>
              <a:latin typeface="Alibaba PuHuiTi 3.0 55 Regular" panose="00020600040101010101" pitchFamily="18" charset="-122"/>
              <a:ea typeface="Alibaba PuHuiTi 3.0 55 Regular" panose="00020600040101010101" pitchFamily="18" charset="-122"/>
              <a:cs typeface="Alibaba PuHuiTi 3.0 55 Regular" panose="00020600040101010101" pitchFamily="18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7" grpId="0" bldLvl="0" animBg="1"/>
      <p:bldP spid="487" grpId="1" animBg="1"/>
      <p:bldP spid="488" grpId="0" bldLvl="0" animBg="1"/>
      <p:bldP spid="488" grpId="1" animBg="1"/>
      <p:bldP spid="495" grpId="0" animBg="1"/>
      <p:bldP spid="495" grpId="1"/>
      <p:bldP spid="497" grpId="0" animBg="1"/>
      <p:bldP spid="497" grpId="1"/>
      <p:bldP spid="280" grpId="0" bldLvl="0" animBg="1"/>
      <p:bldP spid="280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「三等分文字背板」排版样式"/>
          <p:cNvSpPr txBox="1">
            <a:spLocks noGrp="1"/>
          </p:cNvSpPr>
          <p:nvPr>
            <p:ph type="title"/>
          </p:nvPr>
        </p:nvSpPr>
        <p:spPr>
          <a:xfrm>
            <a:off x="2147" y="1917700"/>
            <a:ext cx="24379706" cy="10922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zh-CN">
                <a:latin typeface="阿里巴巴普惠体 3.0" panose="00020600040101010101" charset="-122"/>
                <a:ea typeface="阿里巴巴普惠体 3.0" panose="00020600040101010101" charset="-122"/>
              </a:rPr>
              <a:t>业务监控的典型场景案例</a:t>
            </a:r>
          </a:p>
        </p:txBody>
      </p:sp>
      <p:sp>
        <p:nvSpPr>
          <p:cNvPr id="253" name="3"/>
          <p:cNvSpPr/>
          <p:nvPr/>
        </p:nvSpPr>
        <p:spPr>
          <a:xfrm>
            <a:off x="16027400" y="3606800"/>
            <a:ext cx="6832600" cy="5316855"/>
          </a:xfrm>
          <a:prstGeom prst="rect">
            <a:avLst/>
          </a:prstGeom>
          <a:ln w="12700">
            <a:solidFill>
              <a:srgbClr val="000000">
                <a:alpha val="16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 algn="ctr" defTabSz="825500">
              <a:lnSpc>
                <a:spcPct val="100000"/>
              </a:lnSpc>
              <a:defRPr sz="3200" spc="0">
                <a:solidFill>
                  <a:srgbClr val="FFFFFF"/>
                </a:solidFill>
              </a:defRPr>
            </a:pPr>
            <a:endParaRPr sz="2400" dirty="0">
              <a:latin typeface="Alibaba PuHuiTi 3.0 55 Regular" panose="00020600040101010101" pitchFamily="18" charset="-122"/>
              <a:ea typeface="Alibaba PuHuiTi 3.0 55 Regular" panose="00020600040101010101" pitchFamily="18" charset="-122"/>
              <a:cs typeface="Alibaba PuHuiTi 3.0 55 Regular" panose="00020600040101010101" pitchFamily="18" charset="-122"/>
            </a:endParaRPr>
          </a:p>
        </p:txBody>
      </p:sp>
      <p:sp>
        <p:nvSpPr>
          <p:cNvPr id="254" name="2"/>
          <p:cNvSpPr/>
          <p:nvPr/>
        </p:nvSpPr>
        <p:spPr>
          <a:xfrm>
            <a:off x="8775700" y="3606800"/>
            <a:ext cx="6832600" cy="5316855"/>
          </a:xfrm>
          <a:prstGeom prst="rect">
            <a:avLst/>
          </a:prstGeom>
          <a:ln w="12700">
            <a:solidFill>
              <a:srgbClr val="000000">
                <a:alpha val="16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 algn="ctr" defTabSz="825500">
              <a:lnSpc>
                <a:spcPct val="100000"/>
              </a:lnSpc>
              <a:defRPr sz="3200" spc="0">
                <a:solidFill>
                  <a:srgbClr val="FFFFFF"/>
                </a:solidFill>
              </a:defRPr>
            </a:pPr>
            <a:endParaRPr sz="2400" dirty="0">
              <a:latin typeface="Alibaba PuHuiTi 3.0 55 Regular" panose="00020600040101010101" pitchFamily="18" charset="-122"/>
              <a:ea typeface="Alibaba PuHuiTi 3.0 55 Regular" panose="00020600040101010101" pitchFamily="18" charset="-122"/>
              <a:cs typeface="Alibaba PuHuiTi 3.0 55 Regular" panose="00020600040101010101" pitchFamily="18" charset="-122"/>
            </a:endParaRPr>
          </a:p>
        </p:txBody>
      </p:sp>
      <p:sp>
        <p:nvSpPr>
          <p:cNvPr id="255" name="1"/>
          <p:cNvSpPr/>
          <p:nvPr/>
        </p:nvSpPr>
        <p:spPr>
          <a:xfrm>
            <a:off x="1524000" y="3606800"/>
            <a:ext cx="6832600" cy="5316855"/>
          </a:xfrm>
          <a:prstGeom prst="rect">
            <a:avLst/>
          </a:prstGeom>
          <a:ln w="12700">
            <a:solidFill>
              <a:srgbClr val="000000">
                <a:alpha val="16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 algn="ctr" defTabSz="825500">
              <a:lnSpc>
                <a:spcPct val="100000"/>
              </a:lnSpc>
              <a:defRPr sz="3200" spc="0">
                <a:solidFill>
                  <a:srgbClr val="FFFFFF"/>
                </a:solidFill>
              </a:defRPr>
            </a:pPr>
            <a:endParaRPr sz="2400" dirty="0">
              <a:latin typeface="Alibaba PuHuiTi 3.0 55 Regular" panose="00020600040101010101" pitchFamily="18" charset="-122"/>
              <a:ea typeface="Alibaba PuHuiTi 3.0 55 Regular" panose="00020600040101010101" pitchFamily="18" charset="-122"/>
              <a:cs typeface="Alibaba PuHuiTi 3.0 55 Regular" panose="00020600040101010101" pitchFamily="18" charset="-122"/>
            </a:endParaRPr>
          </a:p>
        </p:txBody>
      </p:sp>
      <p:sp>
        <p:nvSpPr>
          <p:cNvPr id="257" name="小标题三"/>
          <p:cNvSpPr/>
          <p:nvPr/>
        </p:nvSpPr>
        <p:spPr>
          <a:xfrm>
            <a:off x="16027400" y="3604169"/>
            <a:ext cx="6832600" cy="1320622"/>
          </a:xfrm>
          <a:prstGeom prst="rect">
            <a:avLst/>
          </a:prstGeom>
          <a:solidFill>
            <a:srgbClr val="5533FF"/>
          </a:solidFill>
          <a:ln w="12700">
            <a:miter lim="400000"/>
          </a:ln>
        </p:spPr>
        <p:txBody>
          <a:bodyPr tIns="144000" bIns="91439" anchor="ctr">
            <a:noAutofit/>
          </a:bodyPr>
          <a:lstStyle>
            <a:lvl1pPr algn="ctr" defTabSz="825500">
              <a:lnSpc>
                <a:spcPct val="100000"/>
              </a:lnSpc>
              <a:defRPr sz="4000" spc="159">
                <a:solidFill>
                  <a:srgbClr val="FFFFFF"/>
                </a:solidFill>
                <a:latin typeface="+mn-lt"/>
                <a:ea typeface="+mn-ea"/>
                <a:cs typeface="+mn-cs"/>
                <a:sym typeface="Alibaba PuHuiTi 3 75 SemiBold"/>
              </a:defRPr>
            </a:lvl1pPr>
          </a:lstStyle>
          <a:p>
            <a:pPr lvl="0" algn="ctr"/>
            <a:r>
              <a:rPr lang="zh-CN" altLang="en-US" sz="3200" b="1">
                <a:latin typeface="阿里巴巴普惠体 3.0" panose="00020600040101010101" charset="-122"/>
                <a:ea typeface="阿里巴巴普惠体 3.0" panose="00020600040101010101" charset="-122"/>
                <a:cs typeface="Alibaba PuHuiTi 3.0 75 SemiBold" panose="00020600040101010101" pitchFamily="18" charset="-122"/>
                <a:sym typeface="+mn-ea"/>
              </a:rPr>
              <a:t>面向时间线的应用</a:t>
            </a:r>
          </a:p>
        </p:txBody>
      </p:sp>
      <p:sp>
        <p:nvSpPr>
          <p:cNvPr id="258" name="小标题二"/>
          <p:cNvSpPr/>
          <p:nvPr/>
        </p:nvSpPr>
        <p:spPr>
          <a:xfrm>
            <a:off x="8775700" y="3604169"/>
            <a:ext cx="6832600" cy="1320622"/>
          </a:xfrm>
          <a:prstGeom prst="rect">
            <a:avLst/>
          </a:prstGeom>
          <a:solidFill>
            <a:srgbClr val="5533FF"/>
          </a:solidFill>
          <a:ln w="12700">
            <a:miter lim="400000"/>
          </a:ln>
        </p:spPr>
        <p:txBody>
          <a:bodyPr tIns="144000" bIns="91439" anchor="ctr">
            <a:noAutofit/>
          </a:bodyPr>
          <a:lstStyle>
            <a:lvl1pPr algn="ctr" defTabSz="825500">
              <a:lnSpc>
                <a:spcPct val="100000"/>
              </a:lnSpc>
              <a:defRPr sz="4000" spc="159">
                <a:solidFill>
                  <a:srgbClr val="FFFFFF"/>
                </a:solidFill>
                <a:latin typeface="+mn-lt"/>
                <a:ea typeface="+mn-ea"/>
                <a:cs typeface="+mn-cs"/>
                <a:sym typeface="Alibaba PuHuiTi 3 75 SemiBold"/>
              </a:defRPr>
            </a:lvl1pPr>
          </a:lstStyle>
          <a:p>
            <a:pPr lvl="0" algn="ctr"/>
            <a:r>
              <a:rPr lang="zh-CN" altLang="en-US" sz="3200" b="1">
                <a:latin typeface="阿里巴巴普惠体 3.0" panose="00020600040101010101" charset="-122"/>
                <a:ea typeface="阿里巴巴普惠体 3.0" panose="00020600040101010101" charset="-122"/>
                <a:cs typeface="Alibaba PuHuiTi 3.0 75 SemiBold" panose="00020600040101010101" pitchFamily="18" charset="-122"/>
                <a:sym typeface="+mn-ea"/>
              </a:rPr>
              <a:t>面向产品研发的业务分析</a:t>
            </a:r>
            <a:endParaRPr lang="zh-CN" altLang="en-US" b="1">
              <a:latin typeface="阿里巴巴普惠体 3.0" panose="00020600040101010101" charset="-122"/>
              <a:ea typeface="阿里巴巴普惠体 3.0" panose="00020600040101010101" charset="-122"/>
              <a:cs typeface="Alibaba PuHuiTi 3.0 75 SemiBold" panose="00020600040101010101" pitchFamily="18" charset="-122"/>
              <a:sym typeface="+mn-ea"/>
            </a:endParaRPr>
          </a:p>
        </p:txBody>
      </p:sp>
      <p:sp>
        <p:nvSpPr>
          <p:cNvPr id="259" name="小标题一"/>
          <p:cNvSpPr/>
          <p:nvPr/>
        </p:nvSpPr>
        <p:spPr>
          <a:xfrm>
            <a:off x="1518591" y="3604169"/>
            <a:ext cx="6832601" cy="1320622"/>
          </a:xfrm>
          <a:prstGeom prst="rect">
            <a:avLst/>
          </a:prstGeom>
          <a:solidFill>
            <a:srgbClr val="5533FF"/>
          </a:solidFill>
          <a:ln w="12700">
            <a:miter lim="400000"/>
          </a:ln>
        </p:spPr>
        <p:txBody>
          <a:bodyPr tIns="144000" bIns="91439" anchor="ctr">
            <a:noAutofit/>
          </a:bodyPr>
          <a:lstStyle>
            <a:lvl1pPr algn="ctr" defTabSz="825500">
              <a:lnSpc>
                <a:spcPct val="100000"/>
              </a:lnSpc>
              <a:defRPr sz="4000" spc="159">
                <a:solidFill>
                  <a:srgbClr val="FFFFFF"/>
                </a:solidFill>
                <a:latin typeface="+mn-lt"/>
                <a:ea typeface="+mn-ea"/>
                <a:cs typeface="+mn-cs"/>
                <a:sym typeface="Alibaba PuHuiTi 3 75 SemiBold"/>
              </a:defRPr>
            </a:lvl1pPr>
          </a:lstStyle>
          <a:p>
            <a:pPr lvl="0" algn="ctr"/>
            <a:r>
              <a:rPr lang="zh-CN" altLang="en-US" sz="3200" b="1">
                <a:latin typeface="阿里巴巴普惠体 3.0" panose="00020600040101010101" charset="-122"/>
                <a:ea typeface="阿里巴巴普惠体 3.0" panose="00020600040101010101" charset="-122"/>
                <a:cs typeface="Alibaba PuHuiTi 3.0 75 SemiBold" panose="00020600040101010101" pitchFamily="18" charset="-122"/>
                <a:sym typeface="+mn-ea"/>
              </a:rPr>
              <a:t>音视频全链路故障监控&amp;排障</a:t>
            </a:r>
          </a:p>
        </p:txBody>
      </p:sp>
      <p:sp>
        <p:nvSpPr>
          <p:cNvPr id="260" name="以下为描述文案，文案尽量控制在200个字左右。…"/>
          <p:cNvSpPr txBox="1"/>
          <p:nvPr/>
        </p:nvSpPr>
        <p:spPr>
          <a:xfrm>
            <a:off x="16433800" y="5334000"/>
            <a:ext cx="6159767" cy="2980055"/>
          </a:xfrm>
          <a:prstGeom prst="rect">
            <a:avLst/>
          </a:prstGeom>
          <a:ln w="12700">
            <a:miter lim="400000"/>
          </a:ln>
        </p:spPr>
        <p:txBody>
          <a:bodyPr tIns="91439" bIns="91439">
            <a:spAutoFit/>
          </a:bodyPr>
          <a:lstStyle/>
          <a:p>
            <a:pPr marL="406400" lvl="1" indent="-406400" algn="l">
              <a:buSzPct val="120000"/>
              <a:buChar char="•"/>
              <a:defRPr sz="3200" spc="128"/>
            </a:pPr>
            <a:r>
              <a:rPr lang="zh-CN" sz="2800" spc="120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  <a:sym typeface="+mn-ea"/>
              </a:rPr>
              <a:t>微服务调用监控</a:t>
            </a:r>
          </a:p>
          <a:p>
            <a:pPr marL="406400" lvl="1" indent="-406400" algn="l">
              <a:buSzPct val="120000"/>
              <a:buChar char="•"/>
              <a:defRPr sz="3200" spc="128"/>
            </a:pPr>
            <a:endParaRPr lang="zh-CN" sz="2800" spc="120" dirty="0">
              <a:latin typeface="阿里巴巴普惠体 3.0" panose="00020600040101010101" charset="-122"/>
              <a:ea typeface="阿里巴巴普惠体 3.0" panose="00020600040101010101" charset="-122"/>
              <a:cs typeface="Alibaba PuHuiTi 3.0 55 Regular" panose="00020600040101010101" pitchFamily="18" charset="-122"/>
              <a:sym typeface="+mn-ea"/>
            </a:endParaRPr>
          </a:p>
          <a:p>
            <a:pPr marL="406400" lvl="1" indent="-406400" algn="l">
              <a:buSzPct val="120000"/>
              <a:buChar char="•"/>
              <a:defRPr sz="3200" spc="128"/>
            </a:pPr>
            <a:r>
              <a:rPr lang="zh-CN" sz="2800" spc="120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  <a:sym typeface="+mn-ea"/>
              </a:rPr>
              <a:t>基础运维监控</a:t>
            </a:r>
          </a:p>
          <a:p>
            <a:pPr marL="406400" lvl="1" indent="-406400" algn="l">
              <a:buSzPct val="120000"/>
              <a:buChar char="•"/>
              <a:defRPr sz="3200" spc="128"/>
            </a:pPr>
            <a:endParaRPr lang="zh-CN" sz="2800" spc="120" dirty="0">
              <a:latin typeface="阿里巴巴普惠体 3.0" panose="00020600040101010101" charset="-122"/>
              <a:ea typeface="阿里巴巴普惠体 3.0" panose="00020600040101010101" charset="-122"/>
              <a:cs typeface="Alibaba PuHuiTi 3.0 55 Regular" panose="00020600040101010101" pitchFamily="18" charset="-122"/>
              <a:sym typeface="+mn-ea"/>
            </a:endParaRPr>
          </a:p>
          <a:p>
            <a:pPr marL="406400" lvl="1" indent="-406400" algn="l">
              <a:buSzPct val="120000"/>
              <a:buChar char="•"/>
              <a:defRPr sz="3200" spc="128"/>
            </a:pPr>
            <a:r>
              <a:rPr lang="zh-CN" sz="2800" spc="120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  <a:sym typeface="+mn-ea"/>
              </a:rPr>
              <a:t>中间件监控</a:t>
            </a:r>
          </a:p>
        </p:txBody>
      </p:sp>
      <p:sp>
        <p:nvSpPr>
          <p:cNvPr id="261" name="以下为描述文案，文案尽量控制在200个字左右。…"/>
          <p:cNvSpPr txBox="1"/>
          <p:nvPr/>
        </p:nvSpPr>
        <p:spPr>
          <a:xfrm>
            <a:off x="9182100" y="5334000"/>
            <a:ext cx="6019800" cy="1860550"/>
          </a:xfrm>
          <a:prstGeom prst="rect">
            <a:avLst/>
          </a:prstGeom>
          <a:ln w="12700">
            <a:miter lim="400000"/>
          </a:ln>
        </p:spPr>
        <p:txBody>
          <a:bodyPr tIns="91439" bIns="91439">
            <a:spAutoFit/>
          </a:bodyPr>
          <a:lstStyle/>
          <a:p>
            <a:pPr marL="406400" indent="-406400">
              <a:buSzPct val="120000"/>
              <a:buChar char="•"/>
              <a:defRPr sz="3200" spc="128"/>
            </a:pPr>
            <a:r>
              <a:rPr lang="zh-CN" sz="2800" spc="120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</a:rPr>
              <a:t>技术开发的产品分析</a:t>
            </a:r>
          </a:p>
          <a:p>
            <a:pPr marL="406400" indent="-406400">
              <a:buSzPct val="120000"/>
              <a:buChar char="•"/>
              <a:defRPr sz="3200" spc="128"/>
            </a:pPr>
            <a:endParaRPr lang="zh-CN" sz="2800" spc="120" dirty="0">
              <a:latin typeface="阿里巴巴普惠体 3.0" panose="00020600040101010101" charset="-122"/>
              <a:ea typeface="阿里巴巴普惠体 3.0" panose="00020600040101010101" charset="-122"/>
              <a:cs typeface="Alibaba PuHuiTi 3.0 55 Regular" panose="00020600040101010101" pitchFamily="18" charset="-122"/>
            </a:endParaRPr>
          </a:p>
          <a:p>
            <a:pPr marL="406400" indent="-406400">
              <a:buSzPct val="120000"/>
              <a:buChar char="•"/>
              <a:defRPr sz="3200" spc="128"/>
            </a:pPr>
            <a:r>
              <a:rPr lang="zh-CN" sz="2800" spc="120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</a:rPr>
              <a:t>中台产品的运营分析</a:t>
            </a:r>
          </a:p>
        </p:txBody>
      </p:sp>
      <p:sp>
        <p:nvSpPr>
          <p:cNvPr id="262" name="灰色区域代表文字输入区，请在正式稿中删除。…"/>
          <p:cNvSpPr txBox="1"/>
          <p:nvPr/>
        </p:nvSpPr>
        <p:spPr>
          <a:xfrm>
            <a:off x="1928495" y="5334000"/>
            <a:ext cx="6023610" cy="2976245"/>
          </a:xfrm>
          <a:prstGeom prst="rect">
            <a:avLst/>
          </a:prstGeom>
          <a:ln w="12700">
            <a:miter lim="400000"/>
          </a:ln>
        </p:spPr>
        <p:txBody>
          <a:bodyPr tIns="91439" bIns="91439">
            <a:noAutofit/>
          </a:bodyPr>
          <a:lstStyle/>
          <a:p>
            <a:pPr marL="406400" indent="-406400">
              <a:buSzPct val="120000"/>
              <a:buChar char="•"/>
              <a:defRPr sz="3200" spc="128"/>
            </a:pPr>
            <a:r>
              <a:rPr lang="zh-CN" sz="2800" spc="120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</a:rPr>
              <a:t>推流/拉流链路监控及切换</a:t>
            </a:r>
          </a:p>
          <a:p>
            <a:pPr>
              <a:buSzPct val="120000"/>
              <a:defRPr sz="3200" spc="128"/>
            </a:pPr>
            <a:endParaRPr lang="zh-CN" sz="2800" spc="120" dirty="0">
              <a:latin typeface="阿里巴巴普惠体 3.0" panose="00020600040101010101" charset="-122"/>
              <a:ea typeface="阿里巴巴普惠体 3.0" panose="00020600040101010101" charset="-122"/>
              <a:cs typeface="Alibaba PuHuiTi 3.0 55 Regular" panose="00020600040101010101" pitchFamily="18" charset="-122"/>
            </a:endParaRPr>
          </a:p>
          <a:p>
            <a:pPr marL="406400" indent="-406400">
              <a:buSzPct val="120000"/>
              <a:buChar char="•"/>
              <a:defRPr sz="3200" spc="128"/>
            </a:pPr>
            <a:r>
              <a:rPr lang="zh-CN" sz="2800" spc="120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</a:rPr>
              <a:t>大主播开播质量监控及排查</a:t>
            </a:r>
          </a:p>
          <a:p>
            <a:pPr marL="406400" indent="-406400">
              <a:buSzPct val="120000"/>
              <a:buChar char="•"/>
              <a:defRPr sz="3200" spc="128"/>
            </a:pPr>
            <a:endParaRPr lang="zh-CN" sz="2800" spc="120" dirty="0">
              <a:latin typeface="阿里巴巴普惠体 3.0" panose="00020600040101010101" charset="-122"/>
              <a:ea typeface="阿里巴巴普惠体 3.0" panose="00020600040101010101" charset="-122"/>
              <a:cs typeface="Alibaba PuHuiTi 3.0 55 Regular" panose="00020600040101010101" pitchFamily="18" charset="-122"/>
            </a:endParaRPr>
          </a:p>
          <a:p>
            <a:pPr marL="406400" indent="-406400">
              <a:buSzPct val="120000"/>
              <a:buChar char="•"/>
              <a:defRPr sz="3200" spc="128"/>
            </a:pPr>
            <a:r>
              <a:rPr lang="zh-CN" sz="2800" spc="120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</a:rPr>
              <a:t>P2P效果分析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429000" y="10055225"/>
            <a:ext cx="9584055" cy="254254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50800" tIns="50800" rIns="50800" bIns="50800" numCol="1" spcCol="38100" rtlCol="0" anchor="t" anchorCtr="0" forceAA="0">
            <a:noAutofit/>
          </a:bodyPr>
          <a:lstStyle/>
          <a:p>
            <a:pPr marL="406400" indent="-406400" algn="l">
              <a:lnSpc>
                <a:spcPct val="160000"/>
              </a:lnSpc>
              <a:buSzPct val="120000"/>
              <a:buChar char="•"/>
              <a:defRPr sz="3200" spc="128"/>
            </a:pPr>
            <a:r>
              <a:rPr lang="zh-CN" sz="2800" spc="120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  <a:sym typeface="+mn-ea"/>
              </a:rPr>
              <a:t>更敏捷：无需建模，开发门槛更低，开发效率更高</a:t>
            </a:r>
          </a:p>
          <a:p>
            <a:pPr marL="406400" indent="-406400" algn="l">
              <a:lnSpc>
                <a:spcPct val="160000"/>
              </a:lnSpc>
              <a:buSzPct val="120000"/>
              <a:buChar char="•"/>
              <a:defRPr sz="3200" spc="128"/>
            </a:pPr>
            <a:r>
              <a:rPr kumimoji="0" lang="zh-CN" sz="2800" b="0" i="0" u="none" strike="noStrike" cap="none" spc="12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  <a:sym typeface="+mn-ea"/>
              </a:rPr>
              <a:t>更高吞吐：分钟粒度数据，每天万亿规模</a:t>
            </a:r>
          </a:p>
          <a:p>
            <a:pPr marL="406400" indent="-406400" algn="l">
              <a:lnSpc>
                <a:spcPct val="160000"/>
              </a:lnSpc>
              <a:buSzPct val="120000"/>
              <a:buChar char="•"/>
              <a:defRPr sz="3200" spc="128"/>
            </a:pPr>
            <a:r>
              <a:rPr kumimoji="0" lang="zh-CN" sz="2800" b="0" i="0" u="none" strike="noStrike" cap="none" spc="12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  <a:sym typeface="+mn-ea"/>
              </a:rPr>
              <a:t>延时更低：分钟内延</a:t>
            </a:r>
            <a:r>
              <a:rPr kumimoji="0" lang="zh-CN" sz="2800" i="0" u="none" strike="noStrike" cap="none" spc="12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  <a:sym typeface="+mn-ea"/>
              </a:rPr>
              <a:t>时，否</a:t>
            </a:r>
            <a:r>
              <a:rPr kumimoji="0" lang="zh-CN" sz="2800" b="0" i="0" u="none" strike="noStrike" cap="none" spc="12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  <a:sym typeface="+mn-ea"/>
              </a:rPr>
              <a:t>则可能误判/漏判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3584555" y="9991090"/>
            <a:ext cx="8204200" cy="219837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50800" tIns="50800" rIns="50800" bIns="50800" numCol="1" spcCol="38100" rtlCol="0" anchor="ctr" anchorCtr="0" forceAA="0">
            <a:noAutofit/>
          </a:bodyPr>
          <a:lstStyle/>
          <a:p>
            <a:pPr marL="406400" indent="-406400" algn="l">
              <a:lnSpc>
                <a:spcPct val="160000"/>
              </a:lnSpc>
              <a:buSzPct val="120000"/>
              <a:buChar char="•"/>
              <a:defRPr sz="3200" spc="128"/>
            </a:pPr>
            <a:r>
              <a:rPr lang="zh-CN" sz="2800" spc="120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  <a:sym typeface="+mn-ea"/>
              </a:rPr>
              <a:t>模型复杂：维度更多，聚合方式更灵活</a:t>
            </a:r>
          </a:p>
          <a:p>
            <a:pPr marL="406400" indent="-406400" algn="l">
              <a:lnSpc>
                <a:spcPct val="160000"/>
              </a:lnSpc>
              <a:buSzPct val="120000"/>
              <a:buChar char="•"/>
              <a:defRPr sz="3200" spc="128"/>
            </a:pPr>
            <a:r>
              <a:rPr kumimoji="0" lang="zh-CN" sz="2800" b="0" i="0" u="none" strike="noStrike" cap="none" spc="12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  <a:sym typeface="+mn-ea"/>
              </a:rPr>
              <a:t>计算复杂：存在关联分析场景，拆分集群较难</a:t>
            </a:r>
          </a:p>
          <a:p>
            <a:pPr marL="406400" indent="-406400" algn="l">
              <a:lnSpc>
                <a:spcPct val="160000"/>
              </a:lnSpc>
              <a:buSzPct val="120000"/>
              <a:buChar char="•"/>
              <a:defRPr sz="3200" spc="128"/>
            </a:pPr>
            <a:r>
              <a:rPr kumimoji="0" lang="zh-CN" sz="2800" b="0" i="0" u="none" strike="noStrike" cap="none" spc="12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  <a:sym typeface="+mn-ea"/>
              </a:rPr>
              <a:t>数据量更大：明细数据排障</a:t>
            </a:r>
          </a:p>
        </p:txBody>
      </p:sp>
      <p:sp>
        <p:nvSpPr>
          <p:cNvPr id="282" name="小标题"/>
          <p:cNvSpPr txBox="1"/>
          <p:nvPr/>
        </p:nvSpPr>
        <p:spPr>
          <a:xfrm>
            <a:off x="3423285" y="9469755"/>
            <a:ext cx="6809740" cy="673100"/>
          </a:xfrm>
          <a:prstGeom prst="rect">
            <a:avLst/>
          </a:prstGeom>
          <a:ln w="12700">
            <a:miter lim="400000"/>
          </a:ln>
        </p:spPr>
        <p:txBody>
          <a:bodyPr lIns="46799" tIns="46799" rIns="46799" bIns="46799" anchor="ctr">
            <a:normAutofit/>
          </a:bodyPr>
          <a:lstStyle>
            <a:lvl1pPr defTabSz="825500">
              <a:lnSpc>
                <a:spcPct val="100000"/>
              </a:lnSpc>
              <a:defRPr sz="3200" spc="128">
                <a:solidFill>
                  <a:srgbClr val="000000"/>
                </a:solidFill>
                <a:latin typeface="+mn-lt"/>
                <a:ea typeface="+mn-ea"/>
                <a:cs typeface="+mn-cs"/>
                <a:sym typeface="Alibaba PuHuiTi 3 75 SemiBold"/>
              </a:defRPr>
            </a:lvl1pPr>
          </a:lstStyle>
          <a:p>
            <a:r>
              <a:rPr lang="zh-CN" altLang="en-US" b="1">
                <a:latin typeface="阿里巴巴普惠体 3.0" panose="00020600040101010101" charset="-122"/>
                <a:ea typeface="阿里巴巴普惠体 3.0" panose="00020600040101010101" charset="-122"/>
                <a:cs typeface="Alibaba PuHuiTi 3.0 75 SemiBold" panose="00020600040101010101" pitchFamily="18" charset="-122"/>
              </a:rPr>
              <a:t>跟</a:t>
            </a:r>
            <a:r>
              <a:rPr lang="en-US" altLang="zh-CN" b="1">
                <a:latin typeface="阿里巴巴普惠体 3.0" panose="00020600040101010101" charset="-122"/>
                <a:ea typeface="阿里巴巴普惠体 3.0" panose="00020600040101010101" charset="-122"/>
                <a:cs typeface="Alibaba PuHuiTi 3.0 75 SemiBold" panose="00020600040101010101" pitchFamily="18" charset="-122"/>
              </a:rPr>
              <a:t>BI</a:t>
            </a:r>
            <a:r>
              <a:rPr lang="zh-CN" altLang="en-US" b="1">
                <a:latin typeface="阿里巴巴普惠体 3.0" panose="00020600040101010101" charset="-122"/>
                <a:ea typeface="阿里巴巴普惠体 3.0" panose="00020600040101010101" charset="-122"/>
                <a:cs typeface="Alibaba PuHuiTi 3.0 75 SemiBold" panose="00020600040101010101" pitchFamily="18" charset="-122"/>
              </a:rPr>
              <a:t>相比</a:t>
            </a:r>
          </a:p>
        </p:txBody>
      </p:sp>
      <p:sp>
        <p:nvSpPr>
          <p:cNvPr id="5" name="小标题"/>
          <p:cNvSpPr txBox="1"/>
          <p:nvPr/>
        </p:nvSpPr>
        <p:spPr>
          <a:xfrm>
            <a:off x="13584555" y="9469755"/>
            <a:ext cx="6809740" cy="673100"/>
          </a:xfrm>
          <a:prstGeom prst="rect">
            <a:avLst/>
          </a:prstGeom>
          <a:ln w="12700">
            <a:miter lim="400000"/>
          </a:ln>
        </p:spPr>
        <p:txBody>
          <a:bodyPr lIns="46799" tIns="46799" rIns="46799" bIns="46799" anchor="ctr">
            <a:normAutofit/>
          </a:bodyPr>
          <a:lstStyle>
            <a:lvl1pPr defTabSz="825500">
              <a:lnSpc>
                <a:spcPct val="100000"/>
              </a:lnSpc>
              <a:defRPr sz="3200" spc="128">
                <a:solidFill>
                  <a:srgbClr val="000000"/>
                </a:solidFill>
                <a:latin typeface="+mn-lt"/>
                <a:ea typeface="+mn-ea"/>
                <a:cs typeface="+mn-cs"/>
                <a:sym typeface="Alibaba PuHuiTi 3 75 SemiBold"/>
              </a:defRPr>
            </a:lvl1pPr>
          </a:lstStyle>
          <a:p>
            <a:r>
              <a:rPr lang="zh-CN" altLang="en-US" b="1">
                <a:latin typeface="阿里巴巴普惠体 3.0" panose="00020600040101010101" charset="-122"/>
                <a:ea typeface="阿里巴巴普惠体 3.0" panose="00020600040101010101" charset="-122"/>
                <a:cs typeface="Alibaba PuHuiTi 3.0 75 SemiBold" panose="00020600040101010101" pitchFamily="18" charset="-122"/>
              </a:rPr>
              <a:t>跟</a:t>
            </a:r>
            <a:r>
              <a:rPr lang="en-US" altLang="zh-CN" b="1">
                <a:latin typeface="阿里巴巴普惠体 3.0" panose="00020600040101010101" charset="-122"/>
                <a:ea typeface="阿里巴巴普惠体 3.0" panose="00020600040101010101" charset="-122"/>
                <a:cs typeface="Alibaba PuHuiTi 3.0 75 SemiBold" panose="00020600040101010101" pitchFamily="18" charset="-122"/>
              </a:rPr>
              <a:t> Metric </a:t>
            </a:r>
            <a:r>
              <a:rPr lang="zh-CN" altLang="en-US" b="1">
                <a:latin typeface="阿里巴巴普惠体 3.0" panose="00020600040101010101" charset="-122"/>
                <a:ea typeface="阿里巴巴普惠体 3.0" panose="00020600040101010101" charset="-122"/>
                <a:cs typeface="Alibaba PuHuiTi 3.0 75 SemiBold" panose="00020600040101010101" pitchFamily="18" charset="-122"/>
              </a:rPr>
              <a:t>监控相比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4" grpId="0" bldLvl="0" animBg="1"/>
      <p:bldP spid="4" grpId="1" animBg="1"/>
      <p:bldP spid="282" grpId="0" animBg="1"/>
      <p:bldP spid="282" grpId="1"/>
      <p:bldP spid="5" grpId="0" animBg="1"/>
      <p:bldP spid="5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「大图」排版样例"/>
          <p:cNvSpPr txBox="1">
            <a:spLocks noGrp="1"/>
          </p:cNvSpPr>
          <p:nvPr>
            <p:ph type="title"/>
          </p:nvPr>
        </p:nvSpPr>
        <p:spPr>
          <a:xfrm>
            <a:off x="2147" y="1612900"/>
            <a:ext cx="24379706" cy="10922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zh-CN" dirty="0">
                <a:latin typeface="阿里巴巴普惠体 3.0" panose="00020600040101010101" charset="-122"/>
                <a:ea typeface="阿里巴巴普惠体 3.0" panose="00020600040101010101" charset="-122"/>
              </a:rPr>
              <a:t>使用方式</a:t>
            </a:r>
          </a:p>
        </p:txBody>
      </p:sp>
      <p:sp>
        <p:nvSpPr>
          <p:cNvPr id="181" name="矩形"/>
          <p:cNvSpPr/>
          <p:nvPr/>
        </p:nvSpPr>
        <p:spPr>
          <a:xfrm>
            <a:off x="956713" y="3349641"/>
            <a:ext cx="10464801" cy="914400"/>
          </a:xfrm>
          <a:prstGeom prst="roundRect">
            <a:avLst>
              <a:gd name="adj" fmla="val 0"/>
            </a:avLst>
          </a:prstGeom>
          <a:solidFill>
            <a:srgbClr val="5533FF"/>
          </a:solidFill>
          <a:ln w="12700">
            <a:miter lim="400000"/>
          </a:ln>
        </p:spPr>
        <p:txBody>
          <a:bodyPr lIns="50800" tIns="86400" rIns="50800" bIns="50800" anchor="ctr"/>
          <a:lstStyle>
            <a:lvl1pPr algn="ctr" defTabSz="825500">
              <a:lnSpc>
                <a:spcPct val="100000"/>
              </a:lnSpc>
              <a:defRPr sz="3200" spc="128">
                <a:solidFill>
                  <a:srgbClr val="FFFFFF"/>
                </a:solidFill>
                <a:latin typeface="+mn-lt"/>
                <a:ea typeface="+mn-ea"/>
                <a:cs typeface="+mn-cs"/>
                <a:sym typeface="Alibaba PuHuiTi 3 75 SemiBold"/>
              </a:defRPr>
            </a:lvl1pPr>
          </a:lstStyle>
          <a:p>
            <a:r>
              <a:rPr lang="zh-CN" b="1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75 SemiBold" panose="00020600040101010101" pitchFamily="18" charset="-122"/>
              </a:rPr>
              <a:t>数据接入</a:t>
            </a:r>
          </a:p>
        </p:txBody>
      </p:sp>
      <p:sp>
        <p:nvSpPr>
          <p:cNvPr id="182" name="矩形"/>
          <p:cNvSpPr/>
          <p:nvPr/>
        </p:nvSpPr>
        <p:spPr>
          <a:xfrm>
            <a:off x="12896167" y="3349641"/>
            <a:ext cx="10464801" cy="914401"/>
          </a:xfrm>
          <a:prstGeom prst="roundRect">
            <a:avLst>
              <a:gd name="adj" fmla="val 0"/>
            </a:avLst>
          </a:prstGeom>
          <a:solidFill>
            <a:srgbClr val="5533FF"/>
          </a:solidFill>
          <a:ln w="12700">
            <a:miter lim="400000"/>
          </a:ln>
        </p:spPr>
        <p:txBody>
          <a:bodyPr lIns="50800" tIns="86400" rIns="50800" bIns="50800" anchor="ctr"/>
          <a:lstStyle>
            <a:lvl1pPr algn="ctr" defTabSz="825500">
              <a:lnSpc>
                <a:spcPct val="100000"/>
              </a:lnSpc>
              <a:defRPr sz="3200" spc="128">
                <a:solidFill>
                  <a:srgbClr val="FFFFFF"/>
                </a:solidFill>
                <a:latin typeface="+mn-lt"/>
                <a:ea typeface="+mn-ea"/>
                <a:cs typeface="+mn-cs"/>
                <a:sym typeface="Alibaba PuHuiTi 3 75 SemiBold"/>
              </a:defRPr>
            </a:lvl1pPr>
          </a:lstStyle>
          <a:p>
            <a:r>
              <a:rPr lang="zh-CN" b="1">
                <a:latin typeface="阿里巴巴普惠体 3.0" panose="00020600040101010101" charset="-122"/>
                <a:ea typeface="阿里巴巴普惠体 3.0" panose="00020600040101010101" charset="-122"/>
                <a:cs typeface="Alibaba PuHuiTi 3.0 75 SemiBold" panose="00020600040101010101" pitchFamily="18" charset="-122"/>
              </a:rPr>
              <a:t>即刻使用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6945" y="4378325"/>
            <a:ext cx="10469245" cy="5956935"/>
          </a:xfrm>
          <a:prstGeom prst="rect">
            <a:avLst/>
          </a:prstGeom>
        </p:spPr>
      </p:pic>
      <p:sp>
        <p:nvSpPr>
          <p:cNvPr id="6" name="右箭头 5"/>
          <p:cNvSpPr/>
          <p:nvPr/>
        </p:nvSpPr>
        <p:spPr>
          <a:xfrm>
            <a:off x="11745595" y="7073900"/>
            <a:ext cx="872490" cy="658495"/>
          </a:xfrm>
          <a:prstGeom prst="rightArrow">
            <a:avLst/>
          </a:prstGeom>
          <a:solidFill>
            <a:schemeClr val="accent3"/>
          </a:solid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50800" tIns="50800" rIns="50800" bIns="50800" numCol="1" spcCol="38100" rtlCol="0" anchor="ctr" forceAA="0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Alibaba PuHuiTi 3 85 Bold"/>
              <a:ea typeface="Alibaba PuHuiTi 3 85 Bold"/>
              <a:cs typeface="Alibaba PuHuiTi 3 85 Bold"/>
              <a:sym typeface="Alibaba PuHuiTi 3 85 Bold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046710" y="4592320"/>
            <a:ext cx="9991090" cy="2752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793980" y="6167755"/>
            <a:ext cx="8382000" cy="446722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9265900" y="5300663"/>
            <a:ext cx="1201420" cy="58102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50800" tIns="50800" rIns="50800" bIns="50800" numCol="1" spcCol="38100" rtlCol="0" anchor="ctr" forceAA="0">
            <a:spAutoFit/>
          </a:bodyPr>
          <a:lstStyle/>
          <a:p>
            <a:pPr marL="0" marR="0" indent="0" algn="l" defTabSz="243840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96" normalizeH="0" baseline="0">
                <a:ln>
                  <a:noFill/>
                </a:ln>
                <a:solidFill>
                  <a:schemeClr val="accent6"/>
                </a:solidFill>
                <a:effectLst/>
                <a:uFillTx/>
                <a:latin typeface="阿里巴巴普惠体 3.0" panose="00020600040101010101" charset="-122"/>
                <a:ea typeface="阿里巴巴普惠体 3.0" panose="00020600040101010101" charset="-122"/>
                <a:cs typeface="Alibaba PuHuiTi 3 55 Regular"/>
                <a:sym typeface="Alibaba PuHuiTi 3 55 Regular"/>
              </a:rPr>
              <a:t>配图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793980" y="8820785"/>
            <a:ext cx="10534650" cy="4514850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1"/>
            </p:custDataLst>
          </p:nvPr>
        </p:nvSpPr>
        <p:spPr>
          <a:xfrm>
            <a:off x="14915515" y="7151053"/>
            <a:ext cx="1201420" cy="58102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50800" tIns="50800" rIns="50800" bIns="50800" numCol="1" spcCol="38100" rtlCol="0" anchor="ctr" forceAA="0">
            <a:spAutoFit/>
          </a:bodyPr>
          <a:lstStyle/>
          <a:p>
            <a:pPr marL="0" marR="0" indent="0" algn="l" defTabSz="243840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96" normalizeH="0" baseline="0">
                <a:ln>
                  <a:noFill/>
                </a:ln>
                <a:solidFill>
                  <a:schemeClr val="accent6"/>
                </a:solidFill>
                <a:effectLst/>
                <a:uFillTx/>
                <a:latin typeface="阿里巴巴普惠体 3.0" panose="00020600040101010101" charset="-122"/>
                <a:ea typeface="阿里巴巴普惠体 3.0" panose="00020600040101010101" charset="-122"/>
                <a:cs typeface="Alibaba PuHuiTi 3 55 Regular"/>
                <a:sym typeface="Alibaba PuHuiTi 3 55 Regular"/>
              </a:rPr>
              <a:t>监控</a:t>
            </a:r>
          </a:p>
        </p:txBody>
      </p:sp>
      <p:sp>
        <p:nvSpPr>
          <p:cNvPr id="10" name="文本框 9"/>
          <p:cNvSpPr txBox="1"/>
          <p:nvPr>
            <p:custDataLst>
              <p:tags r:id="rId2"/>
            </p:custDataLst>
          </p:nvPr>
        </p:nvSpPr>
        <p:spPr>
          <a:xfrm>
            <a:off x="18752820" y="10634663"/>
            <a:ext cx="1201420" cy="58102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50800" tIns="50800" rIns="50800" bIns="50800" numCol="1" spcCol="38100" rtlCol="0" anchor="ctr" forceAA="0">
            <a:spAutoFit/>
          </a:bodyPr>
          <a:lstStyle/>
          <a:p>
            <a:pPr marL="0" marR="0" indent="0" algn="l" defTabSz="243840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96" normalizeH="0" baseline="0">
                <a:ln>
                  <a:noFill/>
                </a:ln>
                <a:solidFill>
                  <a:schemeClr val="accent6"/>
                </a:solidFill>
                <a:effectLst/>
                <a:uFillTx/>
                <a:latin typeface="阿里巴巴普惠体 3.0" panose="00020600040101010101" charset="-122"/>
                <a:ea typeface="阿里巴巴普惠体 3.0" panose="00020600040101010101" charset="-122"/>
                <a:cs typeface="Alibaba PuHuiTi 3 55 Regular"/>
                <a:sym typeface="Alibaba PuHuiTi 3 55 Regular"/>
              </a:rPr>
              <a:t>分析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956945" y="2581910"/>
            <a:ext cx="5161915" cy="74104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50800" tIns="50800" rIns="50800" bIns="50800" numCol="1" spcCol="38100" rtlCol="0" anchor="t" forceAA="0">
            <a:spAutoFit/>
          </a:bodyPr>
          <a:lstStyle/>
          <a:p>
            <a:pPr marL="0" marR="0" indent="0" algn="l" defTabSz="243840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sz="3200" b="1" spc="120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55 Regular" panose="00020600040101010101" pitchFamily="18" charset="-122"/>
                <a:sym typeface="+mn-ea"/>
              </a:rPr>
              <a:t>即报即用，无需建模</a:t>
            </a:r>
            <a:endParaRPr kumimoji="0" lang="zh-CN" altLang="en-US" sz="3200" b="1" i="0" u="none" strike="noStrike" cap="none" spc="12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阿里巴巴普惠体 3.0" panose="00020600040101010101" charset="-122"/>
              <a:ea typeface="阿里巴巴普惠体 3.0" panose="00020600040101010101" charset="-122"/>
              <a:cs typeface="Alibaba PuHuiTi 3.0 55 Regular" panose="00020600040101010101" pitchFamily="18" charset="-122"/>
              <a:sym typeface="+mn-ea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1" grpId="0" bldLvl="0" animBg="1"/>
      <p:bldP spid="181" grpId="1" animBg="1"/>
      <p:bldP spid="182" grpId="0" bldLvl="0" animBg="1"/>
      <p:bldP spid="182" grpId="1" animBg="1"/>
      <p:bldP spid="6" grpId="0" bldLvl="0" animBg="1"/>
      <p:bldP spid="6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592060" y="5422265"/>
            <a:ext cx="9200515" cy="1948180"/>
            <a:chOff x="7543" y="8698"/>
            <a:chExt cx="14489" cy="3068"/>
          </a:xfrm>
        </p:grpSpPr>
        <p:sp>
          <p:nvSpPr>
            <p:cNvPr id="3" name="这是PPT的标题"/>
            <p:cNvSpPr txBox="1"/>
            <p:nvPr/>
          </p:nvSpPr>
          <p:spPr>
            <a:xfrm>
              <a:off x="10167" y="9151"/>
              <a:ext cx="11865" cy="2162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71438" tIns="71438" rIns="71438" bIns="71438" anchor="ctr">
              <a:spAutoFit/>
            </a:bodyPr>
            <a:lstStyle>
              <a:lvl1pPr defTabSz="1282700">
                <a:lnSpc>
                  <a:spcPct val="100000"/>
                </a:lnSpc>
                <a:defRPr sz="8000" spc="319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Alibaba PuHuiTi 3 75 SemiBold"/>
                </a:defRPr>
              </a:lvl1pPr>
            </a:lstStyle>
            <a:p>
              <a:pPr algn="ctr"/>
              <a:r>
                <a:rPr lang="zh-CN" b="1" dirty="0">
                  <a:latin typeface="阿里巴巴普惠体 3.0" panose="00020600040101010101" charset="-122"/>
                  <a:ea typeface="阿里巴巴普惠体 3.0" panose="00020600040101010101" charset="-122"/>
                  <a:cs typeface="Alibaba PuHuiTi 3.0 75 SemiBold" panose="00020600040101010101" pitchFamily="18" charset="-122"/>
                  <a:sym typeface="+mn-ea"/>
                </a:rPr>
                <a:t>技术选型及设计</a:t>
              </a:r>
              <a:endParaRPr lang="zh-CN" altLang="en-US" b="1" dirty="0">
                <a:latin typeface="阿里巴巴普惠体 3.0" panose="00020600040101010101" charset="-122"/>
                <a:ea typeface="阿里巴巴普惠体 3.0" panose="00020600040101010101" charset="-122"/>
                <a:cs typeface="Alibaba PuHuiTi 3.0 75 SemiBold" panose="00020600040101010101" pitchFamily="18" charset="-122"/>
              </a:endParaRPr>
            </a:p>
          </p:txBody>
        </p:sp>
        <p:sp>
          <p:nvSpPr>
            <p:cNvPr id="153" name="1"/>
            <p:cNvSpPr txBox="1"/>
            <p:nvPr/>
          </p:nvSpPr>
          <p:spPr>
            <a:xfrm>
              <a:off x="7543" y="8698"/>
              <a:ext cx="1664" cy="3068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50800" tIns="50800" rIns="50800" bIns="50800" anchor="ctr">
              <a:spAutoFit/>
            </a:bodyPr>
            <a:lstStyle>
              <a:lvl1pPr defTabSz="825500">
                <a:lnSpc>
                  <a:spcPct val="100000"/>
                </a:lnSpc>
                <a:defRPr sz="12000" spc="479">
                  <a:solidFill>
                    <a:srgbClr val="5533FF"/>
                  </a:solidFill>
                  <a:latin typeface="Alibaba PuHuiTi 3 85 Bold"/>
                  <a:ea typeface="Alibaba PuHuiTi 3 85 Bold"/>
                  <a:cs typeface="Alibaba PuHuiTi 3 85 Bold"/>
                  <a:sym typeface="Alibaba PuHuiTi 3 85 Bold"/>
                </a:defRPr>
              </a:lvl1pPr>
            </a:lstStyle>
            <a:p>
              <a:pPr algn="ctr"/>
              <a:r>
                <a:rPr lang="en-US" altLang="zh-CN" b="1" dirty="0">
                  <a:latin typeface="阿里巴巴普惠体 3.0" panose="00020600040101010101" charset="-122"/>
                  <a:ea typeface="阿里巴巴普惠体 3.0" panose="00020600040101010101" charset="-122"/>
                  <a:cs typeface="Alibaba PuHuiTi 3.0 75 SemiBold" panose="00020600040101010101" pitchFamily="18" charset="-122"/>
                </a:rPr>
                <a:t>2</a:t>
              </a:r>
            </a:p>
          </p:txBody>
        </p:sp>
      </p:grpSp>
    </p:spTree>
  </p:cSld>
  <p:clrMapOvr>
    <a:masterClrMapping/>
  </p:clrMapOvr>
  <p:transition spd="med"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FmNTRjNTVhZDMyZGY3M2VkNjNmNmMwNWNjZjk5YjA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16487_1*l_h_a*1_1_1"/>
  <p:tag name="KSO_WM_TEMPLATE_CATEGORY" val="diagram"/>
  <p:tag name="KSO_WM_TEMPLATE_INDEX" val="20216487"/>
  <p:tag name="KSO_WM_UNIT_LAYERLEVEL" val="1_1_1"/>
  <p:tag name="KSO_WM_TAG_VERSION" val="1.0"/>
  <p:tag name="KSO_WM_BEAUTIFY_FLAG" val=""/>
  <p:tag name="KSO_WM_DIAGRAM_GROUP_CODE" val="l1-1"/>
  <p:tag name="KSO_WM_UNIT_VALUE" val="13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PRESET_TEXT" val="单击此处添加文本具体内容，简明扼要的阐述您的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16487_1*l_h_f*1_1_1"/>
  <p:tag name="KSO_WM_TEMPLATE_CATEGORY" val="diagram"/>
  <p:tag name="KSO_WM_TEMPLATE_INDEX" val="20216487"/>
  <p:tag name="KSO_WM_UNIT_LAYERLEVEL" val="1_1_1"/>
  <p:tag name="KSO_WM_TAG_VERSION" val="1.0"/>
  <p:tag name="KSO_WM_BEAUTIFY_FLAG" val=""/>
  <p:tag name="KSO_WM_DIAGRAM_GROUP_CODE" val="l1-1"/>
  <p:tag name="KSO_WM_UNIT_VALUE" val="34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16487_1*l_h_a*1_1_1"/>
  <p:tag name="KSO_WM_TEMPLATE_CATEGORY" val="diagram"/>
  <p:tag name="KSO_WM_TEMPLATE_INDEX" val="20216487"/>
  <p:tag name="KSO_WM_UNIT_LAYERLEVEL" val="1_1_1"/>
  <p:tag name="KSO_WM_TAG_VERSION" val="1.0"/>
  <p:tag name="KSO_WM_BEAUTIFY_FLAG" val=""/>
  <p:tag name="KSO_WM_DIAGRAM_GROUP_CODE" val="l1-1"/>
  <p:tag name="KSO_WM_UNIT_VALUE" val="13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l_h_i"/>
  <p:tag name="KSO_WM_UNIT_INDEX" val="1_1_1"/>
  <p:tag name="KSO_WM_UNIT_ID" val="diagram20216487_1*l_h_i*1_1_1"/>
  <p:tag name="KSO_WM_TEMPLATE_CATEGORY" val="diagram"/>
  <p:tag name="KSO_WM_TEMPLATE_INDEX" val="20216487"/>
  <p:tag name="KSO_WM_UNIT_LAYERLEVEL" val="1_1_1"/>
  <p:tag name="KSO_WM_TAG_VERSION" val="1.0"/>
  <p:tag name="KSO_WM_BEAUTIFY_FLAG" val=""/>
  <p:tag name="KSO_WM_DIAGRAM_GROUP_CODE" val="l1-1"/>
  <p:tag name="KSO_WM_UNIT_SUBTYPE" val="d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PRESET_TEXT" val="单击此处添加文本具体内容，简明扼要的阐述您的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16487_1*l_h_f*1_2_1"/>
  <p:tag name="KSO_WM_TEMPLATE_CATEGORY" val="diagram"/>
  <p:tag name="KSO_WM_TEMPLATE_INDEX" val="20216487"/>
  <p:tag name="KSO_WM_UNIT_LAYERLEVEL" val="1_1_1"/>
  <p:tag name="KSO_WM_TAG_VERSION" val="1.0"/>
  <p:tag name="KSO_WM_BEAUTIFY_FLAG" val=""/>
  <p:tag name="KSO_WM_DIAGRAM_GROUP_CODE" val="l1-1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16487_1*l_h_a*1_2_1"/>
  <p:tag name="KSO_WM_TEMPLATE_CATEGORY" val="diagram"/>
  <p:tag name="KSO_WM_TEMPLATE_INDEX" val="20216487"/>
  <p:tag name="KSO_WM_UNIT_LAYERLEVEL" val="1_1_1"/>
  <p:tag name="KSO_WM_TAG_VERSION" val="1.0"/>
  <p:tag name="KSO_WM_BEAUTIFY_FLAG" val=""/>
  <p:tag name="KSO_WM_DIAGRAM_GROUP_CODE" val="l1-1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l_h_i"/>
  <p:tag name="KSO_WM_UNIT_INDEX" val="1_2_1"/>
  <p:tag name="KSO_WM_UNIT_ID" val="diagram20216487_1*l_h_i*1_2_1"/>
  <p:tag name="KSO_WM_TEMPLATE_CATEGORY" val="diagram"/>
  <p:tag name="KSO_WM_TEMPLATE_INDEX" val="20216487"/>
  <p:tag name="KSO_WM_UNIT_LAYERLEVEL" val="1_1_1"/>
  <p:tag name="KSO_WM_TAG_VERSION" val="1.0"/>
  <p:tag name="KSO_WM_BEAUTIFY_FLAG" val=""/>
  <p:tag name="KSO_WM_DIAGRAM_GROUP_CODE" val="l1-1"/>
  <p:tag name="KSO_WM_UNIT_SUBTYPE" val="d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PRESET_TEXT" val="单击此处添加文本具体内容，简明扼要的阐述您的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3_1"/>
  <p:tag name="KSO_WM_UNIT_ID" val="diagram20216487_1*l_h_f*1_3_1"/>
  <p:tag name="KSO_WM_TEMPLATE_CATEGORY" val="diagram"/>
  <p:tag name="KSO_WM_TEMPLATE_INDEX" val="20216487"/>
  <p:tag name="KSO_WM_UNIT_LAYERLEVEL" val="1_1_1"/>
  <p:tag name="KSO_WM_TAG_VERSION" val="1.0"/>
  <p:tag name="KSO_WM_BEAUTIFY_FLAG" val=""/>
  <p:tag name="KSO_WM_DIAGRAM_GROUP_CODE" val="l1-1"/>
  <p:tag name="KSO_WM_UNIT_VALUE" val="34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3_1"/>
  <p:tag name="KSO_WM_UNIT_ID" val="diagram20216487_1*l_h_a*1_3_1"/>
  <p:tag name="KSO_WM_TEMPLATE_CATEGORY" val="diagram"/>
  <p:tag name="KSO_WM_TEMPLATE_INDEX" val="20216487"/>
  <p:tag name="KSO_WM_UNIT_LAYERLEVEL" val="1_1_1"/>
  <p:tag name="KSO_WM_TAG_VERSION" val="1.0"/>
  <p:tag name="KSO_WM_BEAUTIFY_FLAG" val=""/>
  <p:tag name="KSO_WM_DIAGRAM_GROUP_CODE" val="l1-1"/>
  <p:tag name="KSO_WM_UNIT_VALUE" val="1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l_h_i"/>
  <p:tag name="KSO_WM_UNIT_INDEX" val="1_3_1"/>
  <p:tag name="KSO_WM_UNIT_ID" val="diagram20216487_1*l_h_i*1_3_1"/>
  <p:tag name="KSO_WM_TEMPLATE_CATEGORY" val="diagram"/>
  <p:tag name="KSO_WM_TEMPLATE_INDEX" val="20216487"/>
  <p:tag name="KSO_WM_UNIT_LAYERLEVEL" val="1_1_1"/>
  <p:tag name="KSO_WM_TAG_VERSION" val="1.0"/>
  <p:tag name="KSO_WM_BEAUTIFY_FLAG" val=""/>
  <p:tag name="KSO_WM_DIAGRAM_GROUP_CODE" val="l1-1"/>
  <p:tag name="KSO_WM_UNIT_SUBTYPE" val="d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l_h_i"/>
  <p:tag name="KSO_WM_UNIT_INDEX" val="1_1_2"/>
  <p:tag name="KSO_WM_UNIT_ID" val="diagram20216487_1*l_h_i*1_1_2"/>
  <p:tag name="KSO_WM_TEMPLATE_CATEGORY" val="diagram"/>
  <p:tag name="KSO_WM_TEMPLATE_INDEX" val="20216487"/>
  <p:tag name="KSO_WM_UNIT_LAYERLEVEL" val="1_1_1"/>
  <p:tag name="KSO_WM_TAG_VERSION" val="1.0"/>
  <p:tag name="KSO_WM_BEAUTIFY_FLAG" val=""/>
  <p:tag name="KSO_WM_DIAGRAM_GROUP_CODE" val="l1-1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l_h_i"/>
  <p:tag name="KSO_WM_UNIT_INDEX" val="1_1_3"/>
  <p:tag name="KSO_WM_UNIT_ID" val="diagram20216487_1*l_h_i*1_1_3"/>
  <p:tag name="KSO_WM_TEMPLATE_CATEGORY" val="diagram"/>
  <p:tag name="KSO_WM_TEMPLATE_INDEX" val="20216487"/>
  <p:tag name="KSO_WM_UNIT_LAYERLEVEL" val="1_1_1"/>
  <p:tag name="KSO_WM_TAG_VERSION" val="1.0"/>
  <p:tag name="KSO_WM_BEAUTIFY_FLAG" val=""/>
  <p:tag name="KSO_WM_DIAGRAM_GROUP_CODE" val="l1-1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l_h_i"/>
  <p:tag name="KSO_WM_UNIT_INDEX" val="1_3_2"/>
  <p:tag name="KSO_WM_UNIT_ID" val="diagram20216487_1*l_h_i*1_3_2"/>
  <p:tag name="KSO_WM_TEMPLATE_CATEGORY" val="diagram"/>
  <p:tag name="KSO_WM_TEMPLATE_INDEX" val="20216487"/>
  <p:tag name="KSO_WM_UNIT_LAYERLEVEL" val="1_1_1"/>
  <p:tag name="KSO_WM_TAG_VERSION" val="1.0"/>
  <p:tag name="KSO_WM_BEAUTIFY_FLAG" val=""/>
  <p:tag name="KSO_WM_DIAGRAM_GROUP_CODE" val="l1-1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l_h_i"/>
  <p:tag name="KSO_WM_UNIT_INDEX" val="1_3_3"/>
  <p:tag name="KSO_WM_UNIT_ID" val="diagram20216487_1*l_h_i*1_3_3"/>
  <p:tag name="KSO_WM_TEMPLATE_CATEGORY" val="diagram"/>
  <p:tag name="KSO_WM_TEMPLATE_INDEX" val="20216487"/>
  <p:tag name="KSO_WM_UNIT_LAYERLEVEL" val="1_1_1"/>
  <p:tag name="KSO_WM_TAG_VERSION" val="1.0"/>
  <p:tag name="KSO_WM_BEAUTIFY_FLAG" val=""/>
  <p:tag name="KSO_WM_DIAGRAM_GROUP_CODE" val="l1-1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l_h_i"/>
  <p:tag name="KSO_WM_UNIT_INDEX" val="1_2_2"/>
  <p:tag name="KSO_WM_UNIT_ID" val="diagram20216487_1*l_h_i*1_2_2"/>
  <p:tag name="KSO_WM_TEMPLATE_CATEGORY" val="diagram"/>
  <p:tag name="KSO_WM_TEMPLATE_INDEX" val="20216487"/>
  <p:tag name="KSO_WM_UNIT_LAYERLEVEL" val="1_1_1"/>
  <p:tag name="KSO_WM_TAG_VERSION" val="1.0"/>
  <p:tag name="KSO_WM_BEAUTIFY_FLAG" val=""/>
  <p:tag name="KSO_WM_DIAGRAM_GROUP_CODE" val="l1-1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l_h_i"/>
  <p:tag name="KSO_WM_UNIT_INDEX" val="1_2_3"/>
  <p:tag name="KSO_WM_UNIT_ID" val="diagram20216487_1*l_h_i*1_2_3"/>
  <p:tag name="KSO_WM_TEMPLATE_CATEGORY" val="diagram"/>
  <p:tag name="KSO_WM_TEMPLATE_INDEX" val="20216487"/>
  <p:tag name="KSO_WM_UNIT_LAYERLEVEL" val="1_1_1"/>
  <p:tag name="KSO_WM_TAG_VERSION" val="1.0"/>
  <p:tag name="KSO_WM_BEAUTIFY_FLAG" val=""/>
  <p:tag name="KSO_WM_DIAGRAM_GROUP_CODE" val="l1-1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155*155"/>
  <p:tag name="KSO_WM_UNIT_HIGHLIGHT" val="0"/>
  <p:tag name="KSO_WM_UNIT_COMPATIBLE" val="0"/>
  <p:tag name="KSO_WM_UNIT_DIAGRAM_ISNUMVISUAL" val="0"/>
  <p:tag name="KSO_WM_UNIT_DIAGRAM_ISREFERUNIT" val="0"/>
  <p:tag name="KSO_WM_UNIT_TYPE" val="l_h_x"/>
  <p:tag name="KSO_WM_UNIT_INDEX" val="1_2_1"/>
  <p:tag name="KSO_WM_UNIT_ID" val="diagram20216487_1*l_h_x*1_2_1"/>
  <p:tag name="KSO_WM_TEMPLATE_CATEGORY" val="diagram"/>
  <p:tag name="KSO_WM_TEMPLATE_INDEX" val="20216487"/>
  <p:tag name="KSO_WM_UNIT_LAYERLEVEL" val="1_1_1"/>
  <p:tag name="KSO_WM_TAG_VERSION" val="1.0"/>
  <p:tag name="KSO_WM_BEAUTIFY_FLAG" val=""/>
  <p:tag name="KSO_WM_DIAGRAM_GROUP_CODE" val="l1-1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155*155"/>
  <p:tag name="KSO_WM_UNIT_HIGHLIGHT" val="0"/>
  <p:tag name="KSO_WM_UNIT_COMPATIBLE" val="0"/>
  <p:tag name="KSO_WM_UNIT_DIAGRAM_ISNUMVISUAL" val="0"/>
  <p:tag name="KSO_WM_UNIT_DIAGRAM_ISREFERUNIT" val="0"/>
  <p:tag name="KSO_WM_UNIT_TYPE" val="l_h_x"/>
  <p:tag name="KSO_WM_UNIT_INDEX" val="1_1_1"/>
  <p:tag name="KSO_WM_UNIT_ID" val="diagram20216487_1*l_h_x*1_1_1"/>
  <p:tag name="KSO_WM_TEMPLATE_CATEGORY" val="diagram"/>
  <p:tag name="KSO_WM_TEMPLATE_INDEX" val="20216487"/>
  <p:tag name="KSO_WM_UNIT_LAYERLEVEL" val="1_1_1"/>
  <p:tag name="KSO_WM_TAG_VERSION" val="1.0"/>
  <p:tag name="KSO_WM_BEAUTIFY_FLAG" val=""/>
  <p:tag name="KSO_WM_DIAGRAM_GROUP_CODE" val="l1-1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155*127"/>
  <p:tag name="KSO_WM_UNIT_HIGHLIGHT" val="0"/>
  <p:tag name="KSO_WM_UNIT_COMPATIBLE" val="0"/>
  <p:tag name="KSO_WM_UNIT_DIAGRAM_ISNUMVISUAL" val="0"/>
  <p:tag name="KSO_WM_UNIT_DIAGRAM_ISREFERUNIT" val="0"/>
  <p:tag name="KSO_WM_UNIT_TYPE" val="l_h_x"/>
  <p:tag name="KSO_WM_UNIT_INDEX" val="1_3_1"/>
  <p:tag name="KSO_WM_UNIT_ID" val="diagram20216487_1*l_h_x*1_3_1"/>
  <p:tag name="KSO_WM_TEMPLATE_CATEGORY" val="diagram"/>
  <p:tag name="KSO_WM_TEMPLATE_INDEX" val="20216487"/>
  <p:tag name="KSO_WM_UNIT_LAYERLEVEL" val="1_1_1"/>
  <p:tag name="KSO_WM_TAG_VERSION" val="1.0"/>
  <p:tag name="KSO_WM_BEAUTIFY_FLAG" val=""/>
  <p:tag name="KSO_WM_DIAGRAM_GROUP_CODE" val="l1-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1"/>
  <p:tag name="KSO_WM_UNIT_ID" val="diagram20227964_3*l_i*1_1"/>
  <p:tag name="KSO_WM_TEMPLATE_CATEGORY" val="diagram"/>
  <p:tag name="KSO_WM_TEMPLATE_INDEX" val="20227964"/>
  <p:tag name="KSO_WM_UNIT_LAYERLEVEL" val="1_1"/>
  <p:tag name="KSO_WM_TAG_VERSION" val="1.0"/>
  <p:tag name="KSO_WM_BEAUTIFY_FLAG" val="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SHADOW_SCHEMECOLOR_INDEX_BRIGHTNESS" val="-0.15"/>
  <p:tag name="KSO_WM_UNIT_SHADOW_SCHEMECOLOR_INDEX" val="14"/>
  <p:tag name="KSO_WM_UNIT_TEXT_FILL_FORE_SCHEMECOLOR_INDEX_BRIGHTNESS" val="0"/>
  <p:tag name="KSO_WM_UNIT_TEXT_FILL_FORE_SCHEMECOLOR_INDEX" val="2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2"/>
  <p:tag name="KSO_WM_UNIT_ID" val="diagram20227964_3*l_i*1_2"/>
  <p:tag name="KSO_WM_TEMPLATE_CATEGORY" val="diagram"/>
  <p:tag name="KSO_WM_TEMPLATE_INDEX" val="20227964"/>
  <p:tag name="KSO_WM_UNIT_LAYERLEVEL" val="1_1"/>
  <p:tag name="KSO_WM_TAG_VERSION" val="1.0"/>
  <p:tag name="KSO_WM_BEAUTIFY_FLAG" val="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"/>
  <p:tag name="KSO_WM_UNIT_LINE_FORE_SCHEMECOLOR_INDEX" val="6"/>
  <p:tag name="KSO_WM_UNIT_LINE_FILL_TYPE" val="2"/>
  <p:tag name="KSO_WM_UNIT_SHADOW_SCHEMECOLOR_INDEX_BRIGHTNESS" val="-0.35"/>
  <p:tag name="KSO_WM_UNIT_SHADOW_SCHEMECOLOR_INDEX" val="14"/>
  <p:tag name="KSO_WM_UNIT_TEXT_FILL_FORE_SCHEMECOLOR_INDEX_BRIGHTNESS" val="0"/>
  <p:tag name="KSO_WM_UNIT_TEXT_FILL_FORE_SCHEMECOLOR_INDEX" val="2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3"/>
  <p:tag name="KSO_WM_UNIT_ID" val="diagram20227964_3*l_i*1_3"/>
  <p:tag name="KSO_WM_TEMPLATE_CATEGORY" val="diagram"/>
  <p:tag name="KSO_WM_TEMPLATE_INDEX" val="20227964"/>
  <p:tag name="KSO_WM_UNIT_LAYERLEVEL" val="1_1"/>
  <p:tag name="KSO_WM_TAG_VERSION" val="1.0"/>
  <p:tag name="KSO_WM_BEAUTIFY_FLAG" val="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214*21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x"/>
  <p:tag name="KSO_WM_UNIT_INDEX" val="1_1"/>
  <p:tag name="KSO_WM_UNIT_ID" val="diagram20227964_3*l_x*1_1"/>
  <p:tag name="KSO_WM_TEMPLATE_CATEGORY" val="diagram"/>
  <p:tag name="KSO_WM_TEMPLATE_INDEX" val="20227964"/>
  <p:tag name="KSO_WM_UNIT_LAYERLEVEL" val="1_1"/>
  <p:tag name="KSO_WM_TAG_VERSION" val="1.0"/>
  <p:tag name="KSO_WM_BEAUTIFY_FLAG" val="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4"/>
  <p:tag name="KSO_WM_UNIT_ID" val="diagram20227964_3*l_i*1_4"/>
  <p:tag name="KSO_WM_TEMPLATE_CATEGORY" val="diagram"/>
  <p:tag name="KSO_WM_TEMPLATE_INDEX" val="20227964"/>
  <p:tag name="KSO_WM_UNIT_LAYERLEVEL" val="1_1"/>
  <p:tag name="KSO_WM_TAG_VERSION" val="1.0"/>
  <p:tag name="KSO_WM_BEAUTIFY_FLAG" val="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HADOW_SCHEMECOLOR_INDEX_BRIGHTNESS" val="-0.25"/>
  <p:tag name="KSO_WM_UNIT_SHADOW_SCHEMECOLOR_INDEX" val="14"/>
  <p:tag name="KSO_WM_UNIT_TEXT_FILL_FORE_SCHEMECOLOR_INDEX_BRIGHTNESS" val="0"/>
  <p:tag name="KSO_WM_UNIT_TEXT_FILL_FORE_SCHEMECOLOR_INDEX" val="2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27964_3*l_h_i*1_2_2"/>
  <p:tag name="KSO_WM_TEMPLATE_CATEGORY" val="diagram"/>
  <p:tag name="KSO_WM_TEMPLATE_INDEX" val="20227964"/>
  <p:tag name="KSO_WM_UNIT_LAYERLEVEL" val="1_1_1"/>
  <p:tag name="KSO_WM_TAG_VERSION" val="1.0"/>
  <p:tag name="KSO_WM_BEAUTIFY_FLAG" val="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HADOW_SCHEMECOLOR_INDEX_BRIGHTNESS" val="-0.25"/>
  <p:tag name="KSO_WM_UNIT_SHADOW_SCHEMECOLOR_INDEX" val="14"/>
  <p:tag name="KSO_WM_UNIT_TEXT_FILL_FORE_SCHEMECOLOR_INDEX_BRIGHTNESS" val="0"/>
  <p:tag name="KSO_WM_UNIT_TEXT_FILL_FORE_SCHEMECOLOR_INDEX" val="2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27964_3*l_h_i*1_1_2"/>
  <p:tag name="KSO_WM_TEMPLATE_CATEGORY" val="diagram"/>
  <p:tag name="KSO_WM_TEMPLATE_INDEX" val="20227964"/>
  <p:tag name="KSO_WM_UNIT_LAYERLEVEL" val="1_1_1"/>
  <p:tag name="KSO_WM_TAG_VERSION" val="1.0"/>
  <p:tag name="KSO_WM_BEAUTIFY_FLAG" val="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8"/>
  <p:tag name="KSO_WM_UNIT_FILL_FORE_SCHEMECOLOR_INDEX" val="6"/>
  <p:tag name="KSO_WM_UNIT_FILL_TYPE" val="1"/>
  <p:tag name="KSO_WM_UNIT_SHADOW_SCHEMECOLOR_INDEX_BRIGHTNESS" val="-0.25"/>
  <p:tag name="KSO_WM_UNIT_SHADOW_SCHEMECOLOR_INDEX" val="14"/>
  <p:tag name="KSO_WM_UNIT_TEXT_FILL_FORE_SCHEMECOLOR_INDEX_BRIGHTNESS" val="0"/>
  <p:tag name="KSO_WM_UNIT_TEXT_FILL_FORE_SCHEMECOLOR_INDEX" val="2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27964_3*l_h_i*1_2_1"/>
  <p:tag name="KSO_WM_TEMPLATE_CATEGORY" val="diagram"/>
  <p:tag name="KSO_WM_TEMPLATE_INDEX" val="20227964"/>
  <p:tag name="KSO_WM_UNIT_LAYERLEVEL" val="1_1_1"/>
  <p:tag name="KSO_WM_TAG_VERSION" val="1.0"/>
  <p:tag name="KSO_WM_BEAUTIFY_FLAG" val="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.8"/>
  <p:tag name="KSO_WM_UNIT_FILL_FORE_SCHEMECOLOR_INDEX" val="5"/>
  <p:tag name="KSO_WM_UNIT_FILL_TYPE" val="1"/>
  <p:tag name="KSO_WM_UNIT_SHADOW_SCHEMECOLOR_INDEX_BRIGHTNESS" val="-0.25"/>
  <p:tag name="KSO_WM_UNIT_SHADOW_SCHEMECOLOR_INDEX" val="14"/>
  <p:tag name="KSO_WM_UNIT_TEXT_FILL_FORE_SCHEMECOLOR_INDEX_BRIGHTNESS" val="0"/>
  <p:tag name="KSO_WM_UNIT_TEXT_FILL_FORE_SCHEMECOLOR_INDEX" val="2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27964_3*l_h_i*1_1_1"/>
  <p:tag name="KSO_WM_TEMPLATE_CATEGORY" val="diagram"/>
  <p:tag name="KSO_WM_TEMPLATE_INDEX" val="20227964"/>
  <p:tag name="KSO_WM_UNIT_LAYERLEVEL" val="1_1_1"/>
  <p:tag name="KSO_WM_TAG_VERSION" val="1.0"/>
  <p:tag name="KSO_WM_BEAUTIFY_FLAG" val="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80*8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1_1"/>
  <p:tag name="KSO_WM_UNIT_ID" val="diagram20227964_3*l_h_x*1_1_1"/>
  <p:tag name="KSO_WM_TEMPLATE_CATEGORY" val="diagram"/>
  <p:tag name="KSO_WM_TEMPLATE_INDEX" val="20227964"/>
  <p:tag name="KSO_WM_UNIT_LAYERLEVEL" val="1_1_1"/>
  <p:tag name="KSO_WM_TAG_VERSION" val="1.0"/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80*8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2_1"/>
  <p:tag name="KSO_WM_UNIT_ID" val="diagram20227964_3*l_h_x*1_2_1"/>
  <p:tag name="KSO_WM_TEMPLATE_CATEGORY" val="diagram"/>
  <p:tag name="KSO_WM_TEMPLATE_INDEX" val="20227964"/>
  <p:tag name="KSO_WM_UNIT_LAYERLEVEL" val="1_1_1"/>
  <p:tag name="KSO_WM_TAG_VERSION" val="1.0"/>
  <p:tag name="KSO_WM_BEAUTIFY_FLAG" val="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  <p:tag name="KSO_WM_UNIT_ISCONTENTSTITLE" val="0"/>
  <p:tag name="KSO_WM_UNIT_ISNUMDGMTITLE" val="0"/>
  <p:tag name="KSO_WM_UNIT_PRESET_TEXT" val="请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27964_3*l_h_a*1_1_1"/>
  <p:tag name="KSO_WM_TEMPLATE_CATEGORY" val="diagram"/>
  <p:tag name="KSO_WM_TEMPLATE_INDEX" val="20227964"/>
  <p:tag name="KSO_WM_UNIT_LAYERLEVEL" val="1_1_1"/>
  <p:tag name="KSO_WM_TAG_VERSION" val="1.0"/>
  <p:tag name="KSO_WM_BEAUTIFY_FLAG" val="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-0.5"/>
  <p:tag name="KSO_WM_UNIT_TEXT_FILL_FORE_SCHEMECOLOR_INDEX" val="14"/>
  <p:tag name="KSO_WM_UNIT_TEXT_FILL_TYPE" val="1"/>
  <p:tag name="KSO_WM_UNIT_SUBTYPE" val="a"/>
  <p:tag name="KSO_WM_UNIT_PRESET_TEXT" val="单击此处输入你的正文，文字是您思想的提炼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27964_3*l_h_f*1_1_1"/>
  <p:tag name="KSO_WM_TEMPLATE_CATEGORY" val="diagram"/>
  <p:tag name="KSO_WM_TEMPLATE_INDEX" val="20227964"/>
  <p:tag name="KSO_WM_UNIT_LAYERLEVEL" val="1_1_1"/>
  <p:tag name="KSO_WM_TAG_VERSION" val="1.0"/>
  <p:tag name="KSO_WM_BEAUTIFY_FLAG" val="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  <p:tag name="KSO_WM_UNIT_ISCONTENTSTITLE" val="0"/>
  <p:tag name="KSO_WM_UNIT_ISNUMDGMTITLE" val="0"/>
  <p:tag name="KSO_WM_UNIT_PRESET_TEXT" val="请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27964_3*l_h_a*1_2_1"/>
  <p:tag name="KSO_WM_TEMPLATE_CATEGORY" val="diagram"/>
  <p:tag name="KSO_WM_TEMPLATE_INDEX" val="20227964"/>
  <p:tag name="KSO_WM_UNIT_LAYERLEVEL" val="1_1_1"/>
  <p:tag name="KSO_WM_TAG_VERSION" val="1.0"/>
  <p:tag name="KSO_WM_BEAUTIFY_FLAG" val="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-0.5"/>
  <p:tag name="KSO_WM_UNIT_TEXT_FILL_FORE_SCHEMECOLOR_INDEX" val="14"/>
  <p:tag name="KSO_WM_UNIT_TEXT_FILL_TYPE" val="1"/>
  <p:tag name="KSO_WM_UNIT_SUBTYPE" val="a"/>
  <p:tag name="KSO_WM_UNIT_PRESET_TEXT" val="单击此处输入你的正文，文字是您思想的提炼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27964_3*l_h_f*1_2_1"/>
  <p:tag name="KSO_WM_TEMPLATE_CATEGORY" val="diagram"/>
  <p:tag name="KSO_WM_TEMPLATE_INDEX" val="20227964"/>
  <p:tag name="KSO_WM_UNIT_LAYERLEVEL" val="1_1_1"/>
  <p:tag name="KSO_WM_TAG_VERSION" val="1.0"/>
  <p:tag name="KSO_WM_BEAUTIFY_FLAG" val="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1"/>
  <p:tag name="KSO_WM_UNIT_ID" val="diagram20227977_5*l_h_i*1_5_1"/>
  <p:tag name="KSO_WM_TEMPLATE_CATEGORY" val="diagram"/>
  <p:tag name="KSO_WM_TEMPLATE_INDEX" val="20227977"/>
  <p:tag name="KSO_WM_UNIT_LAYERLEVEL" val="1_1_1"/>
  <p:tag name="KSO_WM_TAG_VERSION" val="1.0"/>
  <p:tag name="KSO_WM_BEAUTIFY_FLAG" val="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3"/>
  <p:tag name="KSO_WM_UNIT_ID" val="diagram20227977_5*l_h_i*1_5_3"/>
  <p:tag name="KSO_WM_TEMPLATE_CATEGORY" val="diagram"/>
  <p:tag name="KSO_WM_TEMPLATE_INDEX" val="20227977"/>
  <p:tag name="KSO_WM_UNIT_LAYERLEVEL" val="1_1_1"/>
  <p:tag name="KSO_WM_TAG_VERSION" val="1.0"/>
  <p:tag name="KSO_WM_BEAUTIFY_FLAG" val="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20227977_5*l_h_i*1_4_1"/>
  <p:tag name="KSO_WM_TEMPLATE_CATEGORY" val="diagram"/>
  <p:tag name="KSO_WM_TEMPLATE_INDEX" val="20227977"/>
  <p:tag name="KSO_WM_UNIT_LAYERLEVEL" val="1_1_1"/>
  <p:tag name="KSO_WM_TAG_VERSION" val="1.0"/>
  <p:tag name="KSO_WM_BEAUTIFY_FLAG" val="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3"/>
  <p:tag name="KSO_WM_UNIT_ID" val="diagram20227977_5*l_h_i*1_4_3"/>
  <p:tag name="KSO_WM_TEMPLATE_CATEGORY" val="diagram"/>
  <p:tag name="KSO_WM_TEMPLATE_INDEX" val="20227977"/>
  <p:tag name="KSO_WM_UNIT_LAYERLEVEL" val="1_1_1"/>
  <p:tag name="KSO_WM_TAG_VERSION" val="1.0"/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27977_5*l_h_i*1_3_1"/>
  <p:tag name="KSO_WM_TEMPLATE_CATEGORY" val="diagram"/>
  <p:tag name="KSO_WM_TEMPLATE_INDEX" val="20227977"/>
  <p:tag name="KSO_WM_UNIT_LAYERLEVEL" val="1_1_1"/>
  <p:tag name="KSO_WM_TAG_VERSION" val="1.0"/>
  <p:tag name="KSO_WM_BEAUTIFY_FLAG" val="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diagram20227977_5*l_h_i*1_3_3"/>
  <p:tag name="KSO_WM_TEMPLATE_CATEGORY" val="diagram"/>
  <p:tag name="KSO_WM_TEMPLATE_INDEX" val="20227977"/>
  <p:tag name="KSO_WM_UNIT_LAYERLEVEL" val="1_1_1"/>
  <p:tag name="KSO_WM_TAG_VERSION" val="1.0"/>
  <p:tag name="KSO_WM_BEAUTIFY_FLAG" val="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27977_5*l_h_i*1_2_1"/>
  <p:tag name="KSO_WM_TEMPLATE_CATEGORY" val="diagram"/>
  <p:tag name="KSO_WM_TEMPLATE_INDEX" val="20227977"/>
  <p:tag name="KSO_WM_UNIT_LAYERLEVEL" val="1_1_1"/>
  <p:tag name="KSO_WM_TAG_VERSION" val="1.0"/>
  <p:tag name="KSO_WM_BEAUTIFY_FLAG" val="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20227977_5*l_h_i*1_2_3"/>
  <p:tag name="KSO_WM_TEMPLATE_CATEGORY" val="diagram"/>
  <p:tag name="KSO_WM_TEMPLATE_INDEX" val="20227977"/>
  <p:tag name="KSO_WM_UNIT_LAYERLEVEL" val="1_1_1"/>
  <p:tag name="KSO_WM_TAG_VERSION" val="1.0"/>
  <p:tag name="KSO_WM_BEAUTIFY_FLAG" val="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27977_5*l_h_i*1_1_1"/>
  <p:tag name="KSO_WM_TEMPLATE_CATEGORY" val="diagram"/>
  <p:tag name="KSO_WM_TEMPLATE_INDEX" val="20227977"/>
  <p:tag name="KSO_WM_UNIT_LAYERLEVEL" val="1_1_1"/>
  <p:tag name="KSO_WM_TAG_VERSION" val="1.0"/>
  <p:tag name="KSO_WM_BEAUTIFY_FLAG" val="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27977_5*l_h_i*1_1_3"/>
  <p:tag name="KSO_WM_TEMPLATE_CATEGORY" val="diagram"/>
  <p:tag name="KSO_WM_TEMPLATE_INDEX" val="20227977"/>
  <p:tag name="KSO_WM_UNIT_LAYERLEVEL" val="1_1_1"/>
  <p:tag name="KSO_WM_TAG_VERSION" val="1.0"/>
  <p:tag name="KSO_WM_BEAUTIFY_FLAG" val="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PRESET_TEXT" val="单击此处输入你的正文，文字是您思想的提炼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5_1"/>
  <p:tag name="KSO_WM_UNIT_ID" val="diagram20227977_5*l_h_f*1_5_1"/>
  <p:tag name="KSO_WM_TEMPLATE_CATEGORY" val="diagram"/>
  <p:tag name="KSO_WM_TEMPLATE_INDEX" val="20227977"/>
  <p:tag name="KSO_WM_UNIT_LAYERLEVEL" val="1_1_1"/>
  <p:tag name="KSO_WM_TAG_VERSION" val="1.0"/>
  <p:tag name="KSO_WM_BEAUTIFY_FLAG" val="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5_1"/>
  <p:tag name="KSO_WM_UNIT_ID" val="diagram20227977_5*l_h_a*1_5_1"/>
  <p:tag name="KSO_WM_TEMPLATE_CATEGORY" val="diagram"/>
  <p:tag name="KSO_WM_TEMPLATE_INDEX" val="20227977"/>
  <p:tag name="KSO_WM_UNIT_LAYERLEVEL" val="1_1_1"/>
  <p:tag name="KSO_WM_TAG_VERSION" val="1.0"/>
  <p:tag name="KSO_WM_BEAUTIFY_FLAG" val="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114*11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5_1"/>
  <p:tag name="KSO_WM_UNIT_ID" val="diagram20227977_5*l_h_x*1_5_1"/>
  <p:tag name="KSO_WM_TEMPLATE_CATEGORY" val="diagram"/>
  <p:tag name="KSO_WM_TEMPLATE_INDEX" val="20227977"/>
  <p:tag name="KSO_WM_UNIT_LAYERLEVEL" val="1_1_1"/>
  <p:tag name="KSO_WM_TAG_VERSION" val="1.0"/>
  <p:tag name="KSO_WM_BEAUTIFY_FLAG" val="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PRESET_TEXT" val="单击此处输入你的正文，文字是您思想的提炼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227977_5*l_h_f*1_4_1"/>
  <p:tag name="KSO_WM_TEMPLATE_CATEGORY" val="diagram"/>
  <p:tag name="KSO_WM_TEMPLATE_INDEX" val="20227977"/>
  <p:tag name="KSO_WM_UNIT_LAYERLEVEL" val="1_1_1"/>
  <p:tag name="KSO_WM_TAG_VERSION" val="1.0"/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4_1"/>
  <p:tag name="KSO_WM_UNIT_ID" val="diagram20227977_5*l_h_a*1_4_1"/>
  <p:tag name="KSO_WM_TEMPLATE_CATEGORY" val="diagram"/>
  <p:tag name="KSO_WM_TEMPLATE_INDEX" val="20227977"/>
  <p:tag name="KSO_WM_UNIT_LAYERLEVEL" val="1_1_1"/>
  <p:tag name="KSO_WM_TAG_VERSION" val="1.0"/>
  <p:tag name="KSO_WM_BEAUTIFY_FLAG" val="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114*11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4_1"/>
  <p:tag name="KSO_WM_UNIT_ID" val="diagram20227977_5*l_h_x*1_4_1"/>
  <p:tag name="KSO_WM_TEMPLATE_CATEGORY" val="diagram"/>
  <p:tag name="KSO_WM_TEMPLATE_INDEX" val="20227977"/>
  <p:tag name="KSO_WM_UNIT_LAYERLEVEL" val="1_1_1"/>
  <p:tag name="KSO_WM_TAG_VERSION" val="1.0"/>
  <p:tag name="KSO_WM_BEAUTIFY_FLAG" val="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PRESET_TEXT" val="单击此处输入你的正文，文字是您思想的提炼。"/>
  <p:tag name="KSO_WM_UNIT_NOCLEAR" val="0"/>
  <p:tag name="KSO_WM_UNIT_VALUE" val="3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27977_5*l_h_f*1_1_1"/>
  <p:tag name="KSO_WM_TEMPLATE_CATEGORY" val="diagram"/>
  <p:tag name="KSO_WM_TEMPLATE_INDEX" val="20227977"/>
  <p:tag name="KSO_WM_UNIT_LAYERLEVEL" val="1_1_1"/>
  <p:tag name="KSO_WM_TAG_VERSION" val="1.0"/>
  <p:tag name="KSO_WM_BEAUTIFY_FLAG" val="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VALUE" val="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27977_5*l_h_a*1_1_1"/>
  <p:tag name="KSO_WM_TEMPLATE_CATEGORY" val="diagram"/>
  <p:tag name="KSO_WM_TEMPLATE_INDEX" val="20227977"/>
  <p:tag name="KSO_WM_UNIT_LAYERLEVEL" val="1_1_1"/>
  <p:tag name="KSO_WM_TAG_VERSION" val="1.0"/>
  <p:tag name="KSO_WM_BEAUTIFY_FLAG" val="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114*11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1_1"/>
  <p:tag name="KSO_WM_UNIT_ID" val="diagram20227977_5*l_h_x*1_1_1"/>
  <p:tag name="KSO_WM_TEMPLATE_CATEGORY" val="diagram"/>
  <p:tag name="KSO_WM_TEMPLATE_INDEX" val="20227977"/>
  <p:tag name="KSO_WM_UNIT_LAYERLEVEL" val="1_1_1"/>
  <p:tag name="KSO_WM_TAG_VERSION" val="1.0"/>
  <p:tag name="KSO_WM_BEAUTIFY_FLAG" val="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PRESET_TEXT" val="单击此处输入你的正文，文字是您思想的提炼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27977_5*l_h_f*1_2_1"/>
  <p:tag name="KSO_WM_TEMPLATE_CATEGORY" val="diagram"/>
  <p:tag name="KSO_WM_TEMPLATE_INDEX" val="20227977"/>
  <p:tag name="KSO_WM_UNIT_LAYERLEVEL" val="1_1_1"/>
  <p:tag name="KSO_WM_TAG_VERSION" val="1.0"/>
  <p:tag name="KSO_WM_BEAUTIFY_FLAG" val="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27977_5*l_h_a*1_2_1"/>
  <p:tag name="KSO_WM_TEMPLATE_CATEGORY" val="diagram"/>
  <p:tag name="KSO_WM_TEMPLATE_INDEX" val="20227977"/>
  <p:tag name="KSO_WM_UNIT_LAYERLEVEL" val="1_1_1"/>
  <p:tag name="KSO_WM_TAG_VERSION" val="1.0"/>
  <p:tag name="KSO_WM_BEAUTIFY_FLAG" val="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114*11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2_1"/>
  <p:tag name="KSO_WM_UNIT_ID" val="diagram20227977_5*l_h_x*1_2_1"/>
  <p:tag name="KSO_WM_TEMPLATE_CATEGORY" val="diagram"/>
  <p:tag name="KSO_WM_TEMPLATE_INDEX" val="20227977"/>
  <p:tag name="KSO_WM_UNIT_LAYERLEVEL" val="1_1_1"/>
  <p:tag name="KSO_WM_TAG_VERSION" val="1.0"/>
  <p:tag name="KSO_WM_BEAUTIFY_FLAG" val="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PRESET_TEXT" val="单击此处输入你的正文，文字是您思想的提炼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27977_5*l_h_f*1_3_1"/>
  <p:tag name="KSO_WM_TEMPLATE_CATEGORY" val="diagram"/>
  <p:tag name="KSO_WM_TEMPLATE_INDEX" val="20227977"/>
  <p:tag name="KSO_WM_UNIT_LAYERLEVEL" val="1_1_1"/>
  <p:tag name="KSO_WM_TAG_VERSION" val="1.0"/>
  <p:tag name="KSO_WM_BEAUTIFY_FLAG" val="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27977_5*l_h_a*1_3_1"/>
  <p:tag name="KSO_WM_TEMPLATE_CATEGORY" val="diagram"/>
  <p:tag name="KSO_WM_TEMPLATE_INDEX" val="20227977"/>
  <p:tag name="KSO_WM_UNIT_LAYERLEVEL" val="1_1_1"/>
  <p:tag name="KSO_WM_TAG_VERSION" val="1.0"/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114*11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3_1"/>
  <p:tag name="KSO_WM_UNIT_ID" val="diagram20227977_5*l_h_x*1_3_1"/>
  <p:tag name="KSO_WM_TEMPLATE_CATEGORY" val="diagram"/>
  <p:tag name="KSO_WM_TEMPLATE_INDEX" val="20227977"/>
  <p:tag name="KSO_WM_UNIT_LAYERLEVEL" val="1_1_1"/>
  <p:tag name="KSO_WM_TAG_VERSION" val="1.0"/>
  <p:tag name="KSO_WM_BEAUTIFY_FLAG" val="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2"/>
  <p:tag name="KSO_WM_UNIT_ID" val="diagram20227977_5*l_h_i*1_2_2"/>
  <p:tag name="KSO_WM_TEMPLATE_CATEGORY" val="diagram"/>
  <p:tag name="KSO_WM_TEMPLATE_INDEX" val="20227977"/>
  <p:tag name="KSO_WM_UNIT_LAYERLEVEL" val="1_1_1"/>
  <p:tag name="KSO_WM_TAG_VERSION" val="1.0"/>
  <p:tag name="KSO_WM_BEAUTIFY_FLAG" val="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2"/>
  <p:tag name="KSO_WM_UNIT_ID" val="diagram20227977_5*l_h_i*1_3_2"/>
  <p:tag name="KSO_WM_TEMPLATE_CATEGORY" val="diagram"/>
  <p:tag name="KSO_WM_TEMPLATE_INDEX" val="20227977"/>
  <p:tag name="KSO_WM_UNIT_LAYERLEVEL" val="1_1_1"/>
  <p:tag name="KSO_WM_TAG_VERSION" val="1.0"/>
  <p:tag name="KSO_WM_BEAUTIFY_FLAG" val="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2"/>
  <p:tag name="KSO_WM_UNIT_ID" val="diagram20227977_5*l_h_i*1_4_2"/>
  <p:tag name="KSO_WM_TEMPLATE_CATEGORY" val="diagram"/>
  <p:tag name="KSO_WM_TEMPLATE_INDEX" val="20227977"/>
  <p:tag name="KSO_WM_UNIT_LAYERLEVEL" val="1_1_1"/>
  <p:tag name="KSO_WM_TAG_VERSION" val="1.0"/>
  <p:tag name="KSO_WM_BEAUTIFY_FLAG" val="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5_2"/>
  <p:tag name="KSO_WM_UNIT_ID" val="diagram20227977_5*l_h_i*1_5_2"/>
  <p:tag name="KSO_WM_TEMPLATE_CATEGORY" val="diagram"/>
  <p:tag name="KSO_WM_TEMPLATE_INDEX" val="20227977"/>
  <p:tag name="KSO_WM_UNIT_LAYERLEVEL" val="1_1_1"/>
  <p:tag name="KSO_WM_TAG_VERSION" val="1.0"/>
  <p:tag name="KSO_WM_BEAUTIFY_FLAG" val="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2"/>
  <p:tag name="KSO_WM_UNIT_ID" val="diagram20227977_5*l_h_i*1_1_2"/>
  <p:tag name="KSO_WM_TEMPLATE_CATEGORY" val="diagram"/>
  <p:tag name="KSO_WM_TEMPLATE_INDEX" val="20227977"/>
  <p:tag name="KSO_WM_UNIT_LAYERLEVEL" val="1_1_1"/>
  <p:tag name="KSO_WM_TAG_VERSION" val="1.0"/>
  <p:tag name="KSO_WM_BEAUTIFY_FLAG" val="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i"/>
  <p:tag name="KSO_WM_UNIT_INDEX" val="1_1"/>
  <p:tag name="KSO_WM_UNIT_ID" val="diagram20200182_1*m_i*1_1"/>
  <p:tag name="KSO_WM_TEMPLATE_CATEGORY" val="diagram"/>
  <p:tag name="KSO_WM_TEMPLATE_INDEX" val="20200182"/>
  <p:tag name="KSO_WM_UNIT_LAYERLEVEL" val="1_1"/>
  <p:tag name="KSO_WM_TAG_VERSION" val="1.0"/>
  <p:tag name="KSO_WM_BEAUTIFY_FLAG" val="#wm#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1"/>
  <p:tag name="KSO_WM_UNIT_ID" val="diagram20200182_1*m_h_i*1_1_1"/>
  <p:tag name="KSO_WM_TEMPLATE_CATEGORY" val="diagram"/>
  <p:tag name="KSO_WM_TEMPLATE_INDEX" val="20200182"/>
  <p:tag name="KSO_WM_UNIT_LAYERLEVEL" val="1_1_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1"/>
  <p:tag name="KSO_WM_UNIT_ID" val="diagram20200182_1*m_h_i*1_2_1"/>
  <p:tag name="KSO_WM_TEMPLATE_CATEGORY" val="diagram"/>
  <p:tag name="KSO_WM_TEMPLATE_INDEX" val="20200182"/>
  <p:tag name="KSO_WM_UNIT_LAYERLEVEL" val="1_1_1"/>
  <p:tag name="KSO_WM_TAG_VERSION" val="1.0"/>
  <p:tag name="KSO_WM_BEAUTIFY_FLAG" val="#wm#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2"/>
  <p:tag name="KSO_WM_UNIT_ID" val="diagram20200182_1*m_h_i*1_1_2"/>
  <p:tag name="KSO_WM_TEMPLATE_CATEGORY" val="diagram"/>
  <p:tag name="KSO_WM_TEMPLATE_INDEX" val="20200182"/>
  <p:tag name="KSO_WM_UNIT_LAYERLEVEL" val="1_1_1"/>
  <p:tag name="KSO_WM_TAG_VERSION" val="1.0"/>
  <p:tag name="KSO_WM_BEAUTIFY_FLAG" val="#wm#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3"/>
  <p:tag name="KSO_WM_UNIT_ID" val="diagram20200182_1*m_h_i*1_1_3"/>
  <p:tag name="KSO_WM_TEMPLATE_CATEGORY" val="diagram"/>
  <p:tag name="KSO_WM_TEMPLATE_INDEX" val="20200182"/>
  <p:tag name="KSO_WM_UNIT_LAYERLEVEL" val="1_1_1"/>
  <p:tag name="KSO_WM_TAG_VERSION" val="1.0"/>
  <p:tag name="KSO_WM_BEAUTIFY_FLAG" val="#wm#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2"/>
  <p:tag name="KSO_WM_UNIT_ID" val="diagram20200182_1*m_h_i*1_2_2"/>
  <p:tag name="KSO_WM_TEMPLATE_CATEGORY" val="diagram"/>
  <p:tag name="KSO_WM_TEMPLATE_INDEX" val="20200182"/>
  <p:tag name="KSO_WM_UNIT_LAYERLEVEL" val="1_1_1"/>
  <p:tag name="KSO_WM_TAG_VERSION" val="1.0"/>
  <p:tag name="KSO_WM_BEAUTIFY_FLAG" val="#wm#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3"/>
  <p:tag name="KSO_WM_UNIT_ID" val="diagram20200182_1*m_h_i*1_2_3"/>
  <p:tag name="KSO_WM_TEMPLATE_CATEGORY" val="diagram"/>
  <p:tag name="KSO_WM_TEMPLATE_INDEX" val="20200182"/>
  <p:tag name="KSO_WM_UNIT_LAYERLEVEL" val="1_1_1"/>
  <p:tag name="KSO_WM_TAG_VERSION" val="1.0"/>
  <p:tag name="KSO_WM_BEAUTIFY_FLAG" val="#wm#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RESET_TEXT" val="单击此处添加文本具体内容，简明扼要的阐述您的观点。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1_1"/>
  <p:tag name="KSO_WM_UNIT_ID" val="diagram20200182_1*m_h_f*1_1_1"/>
  <p:tag name="KSO_WM_TEMPLATE_CATEGORY" val="diagram"/>
  <p:tag name="KSO_WM_TEMPLATE_INDEX" val="20200182"/>
  <p:tag name="KSO_WM_UNIT_LAYERLEVEL" val="1_1_1"/>
  <p:tag name="KSO_WM_TAG_VERSION" val="1.0"/>
  <p:tag name="KSO_WM_BEAUTIFY_FLAG" val="#wm#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添加标题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a"/>
  <p:tag name="KSO_WM_UNIT_INDEX" val="1_1_1"/>
  <p:tag name="KSO_WM_UNIT_ID" val="diagram20200182_1*m_h_a*1_1_1"/>
  <p:tag name="KSO_WM_TEMPLATE_CATEGORY" val="diagram"/>
  <p:tag name="KSO_WM_TEMPLATE_INDEX" val="20200182"/>
  <p:tag name="KSO_WM_UNIT_LAYERLEVEL" val="1_1_1"/>
  <p:tag name="KSO_WM_TAG_VERSION" val="1.0"/>
  <p:tag name="KSO_WM_BEAUTIFY_FLAG" val="#wm#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5"/>
  <p:tag name="KSO_WM_UNIT_ID" val="diagram20200182_1*m_h_i*1_1_5"/>
  <p:tag name="KSO_WM_TEMPLATE_CATEGORY" val="diagram"/>
  <p:tag name="KSO_WM_TEMPLATE_INDEX" val="20200182"/>
  <p:tag name="KSO_WM_UNIT_LAYERLEVEL" val="1_1_1"/>
  <p:tag name="KSO_WM_TAG_VERSION" val="1.0"/>
  <p:tag name="KSO_WM_BEAUTIFY_FLAG" val="#wm#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6"/>
  <p:tag name="KSO_WM_UNIT_ID" val="diagram20200182_1*m_h_i*1_1_6"/>
  <p:tag name="KSO_WM_TEMPLATE_CATEGORY" val="diagram"/>
  <p:tag name="KSO_WM_TEMPLATE_INDEX" val="20200182"/>
  <p:tag name="KSO_WM_UNIT_LAYERLEVEL" val="1_1_1"/>
  <p:tag name="KSO_WM_TAG_VERSION" val="1.0"/>
  <p:tag name="KSO_WM_BEAUTIFY_FLAG" val="#wm#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7"/>
  <p:tag name="KSO_WM_UNIT_ID" val="diagram20200182_1*m_h_i*1_1_7"/>
  <p:tag name="KSO_WM_TEMPLATE_CATEGORY" val="diagram"/>
  <p:tag name="KSO_WM_TEMPLATE_INDEX" val="20200182"/>
  <p:tag name="KSO_WM_UNIT_LAYERLEVEL" val="1_1_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RESET_TEXT" val="单击此处添加文本具体内容，简明扼要的阐述您的观点。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2_1"/>
  <p:tag name="KSO_WM_UNIT_ID" val="diagram20200182_1*m_h_f*1_2_1"/>
  <p:tag name="KSO_WM_TEMPLATE_CATEGORY" val="diagram"/>
  <p:tag name="KSO_WM_TEMPLATE_INDEX" val="20200182"/>
  <p:tag name="KSO_WM_UNIT_LAYERLEVEL" val="1_1_1"/>
  <p:tag name="KSO_WM_TAG_VERSION" val="1.0"/>
  <p:tag name="KSO_WM_BEAUTIFY_FLAG" val="#wm#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添加标题"/>
  <p:tag name="KSO_WM_UNIT_NOCLEAR" val="0"/>
  <p:tag name="KSO_WM_UNIT_VALUE" val="8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a"/>
  <p:tag name="KSO_WM_UNIT_INDEX" val="1_2_1"/>
  <p:tag name="KSO_WM_UNIT_ID" val="diagram20200182_1*m_h_a*1_2_1"/>
  <p:tag name="KSO_WM_TEMPLATE_CATEGORY" val="diagram"/>
  <p:tag name="KSO_WM_TEMPLATE_INDEX" val="20200182"/>
  <p:tag name="KSO_WM_UNIT_LAYERLEVEL" val="1_1_1"/>
  <p:tag name="KSO_WM_TAG_VERSION" val="1.0"/>
  <p:tag name="KSO_WM_BEAUTIFY_FLAG" val="#wm#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5"/>
  <p:tag name="KSO_WM_UNIT_ID" val="diagram20200182_1*m_h_i*1_2_5"/>
  <p:tag name="KSO_WM_TEMPLATE_CATEGORY" val="diagram"/>
  <p:tag name="KSO_WM_TEMPLATE_INDEX" val="20200182"/>
  <p:tag name="KSO_WM_UNIT_LAYERLEVEL" val="1_1_1"/>
  <p:tag name="KSO_WM_TAG_VERSION" val="1.0"/>
  <p:tag name="KSO_WM_BEAUTIFY_FLAG" val="#wm#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6"/>
  <p:tag name="KSO_WM_UNIT_ID" val="diagram20200182_1*m_h_i*1_2_6"/>
  <p:tag name="KSO_WM_TEMPLATE_CATEGORY" val="diagram"/>
  <p:tag name="KSO_WM_TEMPLATE_INDEX" val="20200182"/>
  <p:tag name="KSO_WM_UNIT_LAYERLEVEL" val="1_1_1"/>
  <p:tag name="KSO_WM_TAG_VERSION" val="1.0"/>
  <p:tag name="KSO_WM_BEAUTIFY_FLAG" val="#wm#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7"/>
  <p:tag name="KSO_WM_UNIT_ID" val="diagram20200182_1*m_h_i*1_2_7"/>
  <p:tag name="KSO_WM_TEMPLATE_CATEGORY" val="diagram"/>
  <p:tag name="KSO_WM_TEMPLATE_INDEX" val="20200182"/>
  <p:tag name="KSO_WM_UNIT_LAYERLEVEL" val="1_1_1"/>
  <p:tag name="KSO_WM_TAG_VERSION" val="1.0"/>
  <p:tag name="KSO_WM_BEAUTIFY_FLAG" val="#wm#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4243.198425196851,&quot;width&quot;:19209.83622047244}"/>
  <p:tag name="KSO_WM_BEAUTIFY_FLAG" val="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28073_4*l_i*1_2"/>
  <p:tag name="KSO_WM_TEMPLATE_CATEGORY" val="diagram"/>
  <p:tag name="KSO_WM_TEMPLATE_INDEX" val="20228073"/>
  <p:tag name="KSO_WM_UNIT_LAYERLEVEL" val="1_1"/>
  <p:tag name="KSO_WM_TAG_VERSION" val="1.0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28073_4*l_i*1_2"/>
  <p:tag name="KSO_WM_TEMPLATE_CATEGORY" val="diagram"/>
  <p:tag name="KSO_WM_TEMPLATE_INDEX" val="20228073"/>
  <p:tag name="KSO_WM_UNIT_LAYERLEVEL" val="1_1"/>
  <p:tag name="KSO_WM_TAG_VERSION" val="1.0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BasicWhite">
  <a:themeElements>
    <a:clrScheme name="21_BasicWhite">
      <a:dk1>
        <a:srgbClr val="5E5E5E"/>
      </a:dk1>
      <a:lt1>
        <a:srgbClr val="005E00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Alibaba PuHuiTi 3 75 SemiBold"/>
        <a:ea typeface="Alibaba PuHuiTi 3 75 SemiBold"/>
        <a:cs typeface="Alibaba PuHuiTi 3 75 SemiBold"/>
      </a:majorFont>
      <a:minorFont>
        <a:latin typeface="Alibaba PuHuiTi 3 75 SemiBold"/>
        <a:ea typeface="Alibaba PuHuiTi 3 75 SemiBold"/>
        <a:cs typeface="Alibaba PuHuiTi 3 75 SemiBold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Alibaba PuHuiTi 3 85 Bold"/>
            <a:ea typeface="Alibaba PuHuiTi 3 85 Bold"/>
            <a:cs typeface="Alibaba PuHuiTi 3 85 Bold"/>
            <a:sym typeface="Alibaba PuHuiTi 3 85 Bol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2438400" rtl="0" fontAlgn="auto" latinLnBrk="0" hangingPunct="0">
          <a:lnSpc>
            <a:spcPct val="13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2400" b="0" i="0" u="none" strike="noStrike" cap="none" spc="96" normalizeH="0" baseline="0">
            <a:ln>
              <a:noFill/>
            </a:ln>
            <a:solidFill>
              <a:srgbClr val="5E5E5E"/>
            </a:solidFill>
            <a:effectLst/>
            <a:uFillTx/>
            <a:latin typeface="Alibaba PuHuiTi 3 55 Regular"/>
            <a:ea typeface="Alibaba PuHuiTi 3 55 Regular"/>
            <a:cs typeface="Alibaba PuHuiTi 3 55 Regular"/>
            <a:sym typeface="Alibaba PuHuiTi 3 55 Regular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Alibaba PuHuiTi 3 75 SemiBold"/>
        <a:ea typeface="Alibaba PuHuiTi 3 75 SemiBold"/>
        <a:cs typeface="Alibaba PuHuiTi 3 75 SemiBold"/>
      </a:majorFont>
      <a:minorFont>
        <a:latin typeface="Alibaba PuHuiTi 3 75 SemiBold"/>
        <a:ea typeface="Alibaba PuHuiTi 3 75 SemiBold"/>
        <a:cs typeface="Alibaba PuHuiTi 3 75 SemiBold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Alibaba PuHuiTi 3 85 Bold"/>
            <a:ea typeface="Alibaba PuHuiTi 3 85 Bold"/>
            <a:cs typeface="Alibaba PuHuiTi 3 85 Bold"/>
            <a:sym typeface="Alibaba PuHuiTi 3 85 Bol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2438400" rtl="0" fontAlgn="auto" latinLnBrk="0" hangingPunct="0">
          <a:lnSpc>
            <a:spcPct val="13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2400" b="0" i="0" u="none" strike="noStrike" cap="none" spc="96" normalizeH="0" baseline="0">
            <a:ln>
              <a:noFill/>
            </a:ln>
            <a:solidFill>
              <a:srgbClr val="5E5E5E"/>
            </a:solidFill>
            <a:effectLst/>
            <a:uFillTx/>
            <a:latin typeface="Alibaba PuHuiTi 3 55 Regular"/>
            <a:ea typeface="Alibaba PuHuiTi 3 55 Regular"/>
            <a:cs typeface="Alibaba PuHuiTi 3 55 Regular"/>
            <a:sym typeface="Alibaba PuHuiTi 3 55 Regular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1338</Words>
  <Application>Microsoft Macintosh PowerPoint</Application>
  <PresentationFormat>自定义</PresentationFormat>
  <Paragraphs>271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8" baseType="lpstr">
      <vt:lpstr>Arial</vt:lpstr>
      <vt:lpstr>思源黑体 CN Regular</vt:lpstr>
      <vt:lpstr>Alibaba PuHuiTi 3.0 75 SemiBold</vt:lpstr>
      <vt:lpstr>阿里巴巴普惠体 3.0</vt:lpstr>
      <vt:lpstr>Alibaba PuHuiTi 3 55 Regular</vt:lpstr>
      <vt:lpstr>Alibaba PuHuiTi 3 75 SemiBold</vt:lpstr>
      <vt:lpstr>Alibaba PuHuiTi 3.0 85 Bold</vt:lpstr>
      <vt:lpstr>Wingdings</vt:lpstr>
      <vt:lpstr>思源黑体 CN Heavy</vt:lpstr>
      <vt:lpstr>Alibaba PuHuiTi 3.0 55 Regular</vt:lpstr>
      <vt:lpstr>微软雅黑</vt:lpstr>
      <vt:lpstr>Alibaba PuHuiTi 3 85 Bold</vt:lpstr>
      <vt:lpstr>Gill Sans</vt:lpstr>
      <vt:lpstr>1_BasicWhite</vt:lpstr>
      <vt:lpstr>Apache Doris 在虎牙业务 监控场景下的实践</vt:lpstr>
      <vt:lpstr>PowerPoint 演示文稿</vt:lpstr>
      <vt:lpstr>PowerPoint 演示文稿</vt:lpstr>
      <vt:lpstr>PowerPoint 演示文稿</vt:lpstr>
      <vt:lpstr>PowerPoint 演示文稿</vt:lpstr>
      <vt:lpstr>虎牙 OLAP 的应用</vt:lpstr>
      <vt:lpstr>业务监控的典型场景案例</vt:lpstr>
      <vt:lpstr>使用方式</vt:lpstr>
      <vt:lpstr>PowerPoint 演示文稿</vt:lpstr>
      <vt:lpstr>系统要求 &amp; 选型</vt:lpstr>
      <vt:lpstr>PowerPoint 演示文稿</vt:lpstr>
      <vt:lpstr>落地情况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DORIS PPT 模版品牌蓝</dc:title>
  <dc:creator/>
  <cp:lastModifiedBy>b57</cp:lastModifiedBy>
  <cp:revision>580</cp:revision>
  <dcterms:created xsi:type="dcterms:W3CDTF">2023-10-30T08:52:08Z</dcterms:created>
  <dcterms:modified xsi:type="dcterms:W3CDTF">2023-11-01T07:24:04Z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130439D8793445F38E9FB53FDBF9FEFD_13</vt:lpwstr>
  </property>
  <property fmtid="{D5CDD505-2E9C-101B-9397-08002B2CF9AE}" pid="3" name="KSOProductBuildVer">
    <vt:lpwstr>2052-5.5.0.7954</vt:lpwstr>
  </property>
</Properties>
</file>